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8" r:id="rId1"/>
    <p:sldMasterId id="2147483783" r:id="rId2"/>
    <p:sldMasterId id="2147483785" r:id="rId3"/>
    <p:sldMasterId id="2147483787" r:id="rId4"/>
    <p:sldMasterId id="2147483791" r:id="rId5"/>
    <p:sldMasterId id="2147483793" r:id="rId6"/>
    <p:sldMasterId id="2147483803" r:id="rId7"/>
    <p:sldMasterId id="2147483810" r:id="rId8"/>
    <p:sldMasterId id="2147483813" r:id="rId9"/>
    <p:sldMasterId id="2147483815" r:id="rId10"/>
    <p:sldMasterId id="2147483817" r:id="rId11"/>
    <p:sldMasterId id="2147483821" r:id="rId12"/>
    <p:sldMasterId id="2147483823" r:id="rId13"/>
    <p:sldMasterId id="2147483833" r:id="rId14"/>
  </p:sldMasterIdLst>
  <p:notesMasterIdLst>
    <p:notesMasterId r:id="rId32"/>
  </p:notesMasterIdLst>
  <p:handoutMasterIdLst>
    <p:handoutMasterId r:id="rId33"/>
  </p:handoutMasterIdLst>
  <p:sldIdLst>
    <p:sldId id="591" r:id="rId15"/>
    <p:sldId id="509" r:id="rId16"/>
    <p:sldId id="510" r:id="rId17"/>
    <p:sldId id="605" r:id="rId18"/>
    <p:sldId id="603" r:id="rId19"/>
    <p:sldId id="604" r:id="rId20"/>
    <p:sldId id="595" r:id="rId21"/>
    <p:sldId id="601" r:id="rId22"/>
    <p:sldId id="602" r:id="rId23"/>
    <p:sldId id="596" r:id="rId24"/>
    <p:sldId id="606" r:id="rId25"/>
    <p:sldId id="597" r:id="rId26"/>
    <p:sldId id="598" r:id="rId27"/>
    <p:sldId id="607" r:id="rId28"/>
    <p:sldId id="599" r:id="rId29"/>
    <p:sldId id="600" r:id="rId30"/>
    <p:sldId id="586" r:id="rId3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5F"/>
    <a:srgbClr val="FF33CC"/>
    <a:srgbClr val="A5D7C8"/>
    <a:srgbClr val="69FFAD"/>
    <a:srgbClr val="FFFD23"/>
    <a:srgbClr val="FFCC99"/>
    <a:srgbClr val="C65B12"/>
    <a:srgbClr val="BABE04"/>
    <a:srgbClr val="DEE305"/>
    <a:srgbClr val="F5F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47" autoAdjust="0"/>
    <p:restoredTop sz="87276" autoAdjust="0"/>
  </p:normalViewPr>
  <p:slideViewPr>
    <p:cSldViewPr>
      <p:cViewPr varScale="1">
        <p:scale>
          <a:sx n="123" d="100"/>
          <a:sy n="123" d="100"/>
        </p:scale>
        <p:origin x="1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t" anchorCtr="0" compatLnSpc="1">
            <a:prstTxWarp prst="textNoShape">
              <a:avLst/>
            </a:prstTxWarp>
          </a:bodyPr>
          <a:lstStyle>
            <a:lvl1pPr defTabSz="90843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4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t" anchorCtr="0" compatLnSpc="1">
            <a:prstTxWarp prst="textNoShape">
              <a:avLst/>
            </a:prstTxWarp>
          </a:bodyPr>
          <a:lstStyle>
            <a:lvl1pPr algn="r" defTabSz="90843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434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b" anchorCtr="0" compatLnSpc="1">
            <a:prstTxWarp prst="textNoShape">
              <a:avLst/>
            </a:prstTxWarp>
          </a:bodyPr>
          <a:lstStyle>
            <a:lvl1pPr defTabSz="90843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429305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b" anchorCtr="0" compatLnSpc="1">
            <a:prstTxWarp prst="textNoShape">
              <a:avLst/>
            </a:prstTxWarp>
          </a:bodyPr>
          <a:lstStyle>
            <a:lvl1pPr algn="r" defTabSz="908430">
              <a:defRPr sz="1100"/>
            </a:lvl1pPr>
          </a:lstStyle>
          <a:p>
            <a:pPr>
              <a:defRPr/>
            </a:pPr>
            <a:fld id="{5E08AB4A-9B12-47EC-8560-BD9406D1DA0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462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t" anchorCtr="0" compatLnSpc="1">
            <a:prstTxWarp prst="textNoShape">
              <a:avLst/>
            </a:prstTxWarp>
          </a:bodyPr>
          <a:lstStyle>
            <a:lvl1pPr defTabSz="90843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34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t" anchorCtr="0" compatLnSpc="1">
            <a:prstTxWarp prst="textNoShape">
              <a:avLst/>
            </a:prstTxWarp>
          </a:bodyPr>
          <a:lstStyle>
            <a:lvl1pPr algn="r" defTabSz="90843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1" y="4714652"/>
            <a:ext cx="4985773" cy="44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b" anchorCtr="0" compatLnSpc="1">
            <a:prstTxWarp prst="textNoShape">
              <a:avLst/>
            </a:prstTxWarp>
          </a:bodyPr>
          <a:lstStyle>
            <a:lvl1pPr defTabSz="90843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34" y="9429305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87" tIns="45341" rIns="90687" bIns="45341" numCol="1" anchor="b" anchorCtr="0" compatLnSpc="1">
            <a:prstTxWarp prst="textNoShape">
              <a:avLst/>
            </a:prstTxWarp>
          </a:bodyPr>
          <a:lstStyle>
            <a:lvl1pPr algn="r" defTabSz="908430">
              <a:defRPr sz="1100"/>
            </a:lvl1pPr>
          </a:lstStyle>
          <a:p>
            <a:pPr>
              <a:defRPr/>
            </a:pPr>
            <a:fld id="{5F3EF063-B683-4A92-AFBF-BCD8B674BEC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658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4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736D85-7508-43FA-B1D1-B5E8BA2009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441258"/>
            <a:ext cx="203716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ÜBERSICHT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4423D6-AC53-4D4F-8122-936D020152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0616" y="1673225"/>
            <a:ext cx="152876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" pitchFamily="34" charset="0"/>
              </a:defRPr>
            </a:lvl1pPr>
          </a:lstStyle>
          <a:p>
            <a:pPr lvl="0"/>
            <a:r>
              <a:rPr lang="de-DE" sz="1500" b="1" dirty="0">
                <a:latin typeface="Helvetica" pitchFamily="34" charset="0"/>
              </a:rPr>
              <a:t>Kapitel</a:t>
            </a:r>
            <a:endParaRPr lang="de-AT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4B2CB69C-83B6-42B5-99A3-150FFBBC62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616" y="3078353"/>
            <a:ext cx="152876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" pitchFamily="34" charset="0"/>
              </a:defRPr>
            </a:lvl1pPr>
          </a:lstStyle>
          <a:p>
            <a:pPr lvl="0"/>
            <a:r>
              <a:rPr lang="de-DE" sz="1500" b="1" dirty="0">
                <a:latin typeface="Helvetica" pitchFamily="34" charset="0"/>
              </a:rPr>
              <a:t>Kapitel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1BD2A43-4716-4B06-8277-53185FDDD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616" y="4483481"/>
            <a:ext cx="152876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" pitchFamily="34" charset="0"/>
              </a:defRPr>
            </a:lvl1pPr>
          </a:lstStyle>
          <a:p>
            <a:pPr lvl="0"/>
            <a:r>
              <a:rPr lang="de-DE" sz="1500" b="1" dirty="0">
                <a:latin typeface="Helvetica" pitchFamily="34" charset="0"/>
              </a:rPr>
              <a:t>Kapitel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17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93403B-28B3-4B6E-8ACD-180423752A26}"/>
              </a:ext>
            </a:extLst>
          </p:cNvPr>
          <p:cNvSpPr/>
          <p:nvPr/>
        </p:nvSpPr>
        <p:spPr>
          <a:xfrm>
            <a:off x="453631" y="0"/>
            <a:ext cx="948449" cy="449072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AAF7AA3-E412-4174-A76B-23DC6831AA8D}"/>
              </a:ext>
            </a:extLst>
          </p:cNvPr>
          <p:cNvSpPr/>
          <p:nvPr/>
        </p:nvSpPr>
        <p:spPr>
          <a:xfrm>
            <a:off x="453631" y="4614673"/>
            <a:ext cx="948449" cy="512913"/>
          </a:xfrm>
          <a:prstGeom prst="rect">
            <a:avLst/>
          </a:prstGeom>
          <a:solidFill>
            <a:srgbClr val="CD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ED9ACF1-6726-4174-AD1E-FCF6721C14D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7427" y="764023"/>
            <a:ext cx="1969675" cy="54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2100" b="1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D88AE56-D953-4B45-91E3-C687DEDE6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6876" y="1393488"/>
            <a:ext cx="7023497" cy="449103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30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442FDE32-8B2F-40B9-A503-0C39372F4BDA}"/>
              </a:ext>
            </a:extLst>
          </p:cNvPr>
          <p:cNvSpPr/>
          <p:nvPr/>
        </p:nvSpPr>
        <p:spPr>
          <a:xfrm>
            <a:off x="5044420" y="-728"/>
            <a:ext cx="634751" cy="685800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EA0EED-4E59-475E-8DB5-87A31ECFC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630237"/>
            <a:ext cx="1877615" cy="519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3AE8A18-A719-45B7-9BF4-680DB5F63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9282" y="-728"/>
            <a:ext cx="3464719" cy="36163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E797504-4D12-4B2E-8089-A4DF2B3A5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9282" y="3721256"/>
            <a:ext cx="346471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02789E-FEF8-4082-9B36-D2DF0D50B3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7" y="1179330"/>
            <a:ext cx="4191000" cy="480218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34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ris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>
            <a:extLst>
              <a:ext uri="{FF2B5EF4-FFF2-40B4-BE49-F238E27FC236}">
                <a16:creationId xmlns:a16="http://schemas.microsoft.com/office/drawing/2014/main" id="{EEBCCF48-3DE6-4E44-9DBE-39581A0DDAB9}"/>
              </a:ext>
            </a:extLst>
          </p:cNvPr>
          <p:cNvSpPr/>
          <p:nvPr/>
        </p:nvSpPr>
        <p:spPr>
          <a:xfrm>
            <a:off x="475048" y="1533803"/>
            <a:ext cx="3500960" cy="4027027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07E8E5C-3A58-4E68-970D-7A02348DD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777876"/>
            <a:ext cx="3500438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072F8DA-B13A-4A82-BDD1-615103E9B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060" y="1533525"/>
            <a:ext cx="3500438" cy="402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 i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4FF75C7E-7580-437D-BD24-1D8616F6EB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7402" y="1533525"/>
            <a:ext cx="4280297" cy="402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 i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48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19A824E7-3282-462E-8188-8B09A02E66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4528" y="1"/>
            <a:ext cx="5299472" cy="46466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39CC669-C708-4CB2-A31E-7EB2CF83F9B0}"/>
              </a:ext>
            </a:extLst>
          </p:cNvPr>
          <p:cNvSpPr/>
          <p:nvPr/>
        </p:nvSpPr>
        <p:spPr>
          <a:xfrm>
            <a:off x="2446783" y="2609924"/>
            <a:ext cx="2274425" cy="3032566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4F57865-CAFC-4DA6-B393-3AB87DFEA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1865314"/>
            <a:ext cx="2091929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>
                <a:latin typeface="Helvetica" pitchFamily="34" charset="0"/>
              </a:rPr>
              <a:t>FOLIENTITEL</a:t>
            </a:r>
            <a:endParaRPr lang="de-AT" dirty="0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ABAEFD5B-04B7-42C0-B22D-729305D58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1208" y="4646613"/>
            <a:ext cx="346471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E9F6010-620B-46B7-8621-D7A51CD79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4" y="2609851"/>
            <a:ext cx="3768329" cy="303212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6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A0F3F7-1ACB-44FC-922E-D0C17EF6C8A6}"/>
              </a:ext>
            </a:extLst>
          </p:cNvPr>
          <p:cNvSpPr/>
          <p:nvPr/>
        </p:nvSpPr>
        <p:spPr>
          <a:xfrm>
            <a:off x="-3" y="2413235"/>
            <a:ext cx="269111" cy="2031531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86A619D-0D16-4591-BBB7-C9A70A597708}"/>
              </a:ext>
            </a:extLst>
          </p:cNvPr>
          <p:cNvCxnSpPr>
            <a:cxnSpLocks/>
          </p:cNvCxnSpPr>
          <p:nvPr/>
        </p:nvCxnSpPr>
        <p:spPr>
          <a:xfrm>
            <a:off x="5730263" y="4720898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E5EAB6D-4013-4F12-A3A5-237A18368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568" y="2817814"/>
            <a:ext cx="2851547" cy="1627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0158BAA-A188-49F8-A5EB-4D5DECEF9D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9998" y="1293814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21866659-5182-4A5D-A9C2-0815FB764E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94288" y="1293814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6F0396A8-1543-4CC9-B149-4E5E4390C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998" y="3473451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0" name="Bildplatzhalter 16">
            <a:extLst>
              <a:ext uri="{FF2B5EF4-FFF2-40B4-BE49-F238E27FC236}">
                <a16:creationId xmlns:a16="http://schemas.microsoft.com/office/drawing/2014/main" id="{F72791EE-64AB-43A1-BCF9-214C1EAABB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4288" y="3473451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699575BC-A2DB-4FA3-B14C-9DF79CABF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285" y="5564189"/>
            <a:ext cx="2788444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89B9D0A-9716-4AAC-A706-DDF7D02E9B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9568" y="1367770"/>
            <a:ext cx="1874044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316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B481CD-ABC9-4C4D-8EED-0CAB68F7F341}"/>
              </a:ext>
            </a:extLst>
          </p:cNvPr>
          <p:cNvGrpSpPr/>
          <p:nvPr/>
        </p:nvGrpSpPr>
        <p:grpSpPr>
          <a:xfrm>
            <a:off x="8153446" y="3200992"/>
            <a:ext cx="342012" cy="456016"/>
            <a:chOff x="10871261" y="3200992"/>
            <a:chExt cx="456016" cy="45601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C19D51-9540-4075-A8E7-E0D388D0CE51}"/>
                </a:ext>
              </a:extLst>
            </p:cNvPr>
            <p:cNvSpPr/>
            <p:nvPr/>
          </p:nvSpPr>
          <p:spPr>
            <a:xfrm>
              <a:off x="10871261" y="3200992"/>
              <a:ext cx="456016" cy="456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B6836D-0377-4433-8EB3-584C89814076}"/>
                </a:ext>
              </a:extLst>
            </p:cNvPr>
            <p:cNvSpPr/>
            <p:nvPr/>
          </p:nvSpPr>
          <p:spPr>
            <a:xfrm>
              <a:off x="11045929" y="3321368"/>
              <a:ext cx="106680" cy="215265"/>
            </a:xfrm>
            <a:custGeom>
              <a:avLst/>
              <a:gdLst>
                <a:gd name="connsiteX0" fmla="*/ 0 w 106680"/>
                <a:gd name="connsiteY0" fmla="*/ 0 h 215265"/>
                <a:gd name="connsiteX1" fmla="*/ 106680 w 106680"/>
                <a:gd name="connsiteY1" fmla="*/ 116205 h 215265"/>
                <a:gd name="connsiteX2" fmla="*/ 0 w 106680"/>
                <a:gd name="connsiteY2" fmla="*/ 215265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15265">
                  <a:moveTo>
                    <a:pt x="0" y="0"/>
                  </a:moveTo>
                  <a:lnTo>
                    <a:pt x="106680" y="116205"/>
                  </a:lnTo>
                  <a:lnTo>
                    <a:pt x="0" y="21526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</p:grp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33C30A92-FA30-4004-B739-BA4310F9B2E0}"/>
              </a:ext>
            </a:extLst>
          </p:cNvPr>
          <p:cNvCxnSpPr>
            <a:cxnSpLocks/>
          </p:cNvCxnSpPr>
          <p:nvPr/>
        </p:nvCxnSpPr>
        <p:spPr>
          <a:xfrm>
            <a:off x="648542" y="-43405"/>
            <a:ext cx="0" cy="6944810"/>
          </a:xfrm>
          <a:prstGeom prst="straightConnector1">
            <a:avLst/>
          </a:prstGeom>
          <a:ln w="25400">
            <a:solidFill>
              <a:srgbClr val="A5D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5FDFBA8B-26CA-4970-AE3E-B582F3C5D27A}"/>
              </a:ext>
            </a:extLst>
          </p:cNvPr>
          <p:cNvSpPr/>
          <p:nvPr/>
        </p:nvSpPr>
        <p:spPr>
          <a:xfrm>
            <a:off x="648543" y="2863701"/>
            <a:ext cx="105838" cy="1130598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8E358907-5E62-4ED8-A7CD-4F986B9258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6506" y="1382761"/>
            <a:ext cx="1874044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5F7F208-0CA4-4CF2-B828-87609EC52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6506" y="2203450"/>
            <a:ext cx="4093369" cy="40767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528164A-8956-4AB5-8475-2B35F6EAF5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78067" y="793750"/>
            <a:ext cx="2478881" cy="5056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55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>
            <a:extLst>
              <a:ext uri="{FF2B5EF4-FFF2-40B4-BE49-F238E27FC236}">
                <a16:creationId xmlns:a16="http://schemas.microsoft.com/office/drawing/2014/main" id="{592C4FF8-7C0E-4C69-A934-59DA8AF339CB}"/>
              </a:ext>
            </a:extLst>
          </p:cNvPr>
          <p:cNvSpPr/>
          <p:nvPr/>
        </p:nvSpPr>
        <p:spPr>
          <a:xfrm>
            <a:off x="276750" y="2921148"/>
            <a:ext cx="2167838" cy="2890451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7A5066D8-5140-4886-B62D-B13FB938AFBA}"/>
              </a:ext>
            </a:extLst>
          </p:cNvPr>
          <p:cNvSpPr/>
          <p:nvPr/>
        </p:nvSpPr>
        <p:spPr>
          <a:xfrm>
            <a:off x="2665620" y="2921148"/>
            <a:ext cx="2167838" cy="2890451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8E3CA3B2-4247-4C1D-8946-E4DCA2D9050A}"/>
              </a:ext>
            </a:extLst>
          </p:cNvPr>
          <p:cNvSpPr/>
          <p:nvPr/>
        </p:nvSpPr>
        <p:spPr>
          <a:xfrm>
            <a:off x="5054490" y="2921148"/>
            <a:ext cx="2167838" cy="2890451"/>
          </a:xfrm>
          <a:prstGeom prst="rect">
            <a:avLst/>
          </a:prstGeom>
          <a:solidFill>
            <a:srgbClr val="A5D7C8"/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46018D5-5D27-4AAD-8F55-DA9B4F410AA6}"/>
              </a:ext>
            </a:extLst>
          </p:cNvPr>
          <p:cNvSpPr txBox="1"/>
          <p:nvPr/>
        </p:nvSpPr>
        <p:spPr>
          <a:xfrm>
            <a:off x="806671" y="3319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70%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12A51A45-155C-48C1-A2E4-86958E037705}"/>
              </a:ext>
            </a:extLst>
          </p:cNvPr>
          <p:cNvSpPr txBox="1"/>
          <p:nvPr/>
        </p:nvSpPr>
        <p:spPr>
          <a:xfrm>
            <a:off x="3195541" y="3319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60%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47BDBC94-473D-478A-8AC8-A4CA9FA1EA35}"/>
              </a:ext>
            </a:extLst>
          </p:cNvPr>
          <p:cNvSpPr txBox="1"/>
          <p:nvPr/>
        </p:nvSpPr>
        <p:spPr>
          <a:xfrm>
            <a:off x="5584411" y="3319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80%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284B4AD-2380-44F6-AAB2-24B3A7B0D844}"/>
              </a:ext>
            </a:extLst>
          </p:cNvPr>
          <p:cNvSpPr txBox="1"/>
          <p:nvPr/>
        </p:nvSpPr>
        <p:spPr>
          <a:xfrm>
            <a:off x="1033175" y="4217284"/>
            <a:ext cx="65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Titel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3C91305-7F9A-44B0-97FB-29254591DAC8}"/>
              </a:ext>
            </a:extLst>
          </p:cNvPr>
          <p:cNvSpPr txBox="1"/>
          <p:nvPr/>
        </p:nvSpPr>
        <p:spPr>
          <a:xfrm>
            <a:off x="3480843" y="4217284"/>
            <a:ext cx="537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Titel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9586B08-0947-492C-9CE6-B661E412AEB4}"/>
              </a:ext>
            </a:extLst>
          </p:cNvPr>
          <p:cNvSpPr txBox="1"/>
          <p:nvPr/>
        </p:nvSpPr>
        <p:spPr>
          <a:xfrm>
            <a:off x="5869713" y="4217284"/>
            <a:ext cx="537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Titel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8583464D-E981-4E8C-A2FF-90484E11CFEE}"/>
              </a:ext>
            </a:extLst>
          </p:cNvPr>
          <p:cNvSpPr txBox="1"/>
          <p:nvPr/>
        </p:nvSpPr>
        <p:spPr>
          <a:xfrm>
            <a:off x="441813" y="4534210"/>
            <a:ext cx="1837712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E509C093-EC9B-4640-A5DD-063B56016754}"/>
              </a:ext>
            </a:extLst>
          </p:cNvPr>
          <p:cNvSpPr txBox="1"/>
          <p:nvPr/>
        </p:nvSpPr>
        <p:spPr>
          <a:xfrm>
            <a:off x="2830683" y="4534210"/>
            <a:ext cx="1837712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Lorem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,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85FDDB11-59BA-47AC-8A6F-E3831F0CA6CE}"/>
              </a:ext>
            </a:extLst>
          </p:cNvPr>
          <p:cNvSpPr txBox="1"/>
          <p:nvPr/>
        </p:nvSpPr>
        <p:spPr>
          <a:xfrm>
            <a:off x="5219553" y="4534210"/>
            <a:ext cx="1837712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Lorem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,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D569039-DA49-452F-85AF-1855779E8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95301"/>
            <a:ext cx="1882379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FOLIENTITEL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2F7DDB1F-08CF-4ECF-B1AB-DB8A8C508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1450975"/>
            <a:ext cx="5154216" cy="1085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070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7CD0FBAF-783D-44C3-85A3-B916B67D9BA9}"/>
              </a:ext>
            </a:extLst>
          </p:cNvPr>
          <p:cNvSpPr/>
          <p:nvPr/>
        </p:nvSpPr>
        <p:spPr>
          <a:xfrm>
            <a:off x="627697" y="311695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784437D-C4B5-4CE3-B6CC-DFE959B5C280}"/>
              </a:ext>
            </a:extLst>
          </p:cNvPr>
          <p:cNvSpPr txBox="1"/>
          <p:nvPr/>
        </p:nvSpPr>
        <p:spPr>
          <a:xfrm>
            <a:off x="650191" y="321021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01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8A6EAD9D-689D-42F7-A878-9E17204A9D54}"/>
              </a:ext>
            </a:extLst>
          </p:cNvPr>
          <p:cNvSpPr/>
          <p:nvPr/>
        </p:nvSpPr>
        <p:spPr>
          <a:xfrm>
            <a:off x="627697" y="4001990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7FFC0861-AC75-4BD8-B8E5-E464CAD8DF3E}"/>
              </a:ext>
            </a:extLst>
          </p:cNvPr>
          <p:cNvSpPr txBox="1"/>
          <p:nvPr/>
        </p:nvSpPr>
        <p:spPr>
          <a:xfrm>
            <a:off x="650191" y="409525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02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40B3864D-FE85-428D-9667-1954A81C91C5}"/>
              </a:ext>
            </a:extLst>
          </p:cNvPr>
          <p:cNvSpPr/>
          <p:nvPr/>
        </p:nvSpPr>
        <p:spPr>
          <a:xfrm>
            <a:off x="631210" y="4940255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2E89721D-3F25-4315-9EEC-EC438A4ECA4B}"/>
              </a:ext>
            </a:extLst>
          </p:cNvPr>
          <p:cNvSpPr txBox="1"/>
          <p:nvPr/>
        </p:nvSpPr>
        <p:spPr>
          <a:xfrm>
            <a:off x="653704" y="5033515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A7C4645-E4B1-4B25-831E-FEFF52B9F2F8}"/>
              </a:ext>
            </a:extLst>
          </p:cNvPr>
          <p:cNvSpPr txBox="1"/>
          <p:nvPr/>
        </p:nvSpPr>
        <p:spPr>
          <a:xfrm>
            <a:off x="1227806" y="3027407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Bulletpoint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1EC0A94-2050-4028-AD5C-0F2D522A74D9}"/>
              </a:ext>
            </a:extLst>
          </p:cNvPr>
          <p:cNvSpPr txBox="1"/>
          <p:nvPr/>
        </p:nvSpPr>
        <p:spPr>
          <a:xfrm>
            <a:off x="1227806" y="3308066"/>
            <a:ext cx="244197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consectetuer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Maeceor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34FAF-0271-42C7-9AEF-7392CB86D505}"/>
              </a:ext>
            </a:extLst>
          </p:cNvPr>
          <p:cNvSpPr txBox="1"/>
          <p:nvPr/>
        </p:nvSpPr>
        <p:spPr>
          <a:xfrm>
            <a:off x="1227806" y="391243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Bulletpoint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CCE28-51C7-4C29-A75E-4F72401154AF}"/>
              </a:ext>
            </a:extLst>
          </p:cNvPr>
          <p:cNvSpPr txBox="1"/>
          <p:nvPr/>
        </p:nvSpPr>
        <p:spPr>
          <a:xfrm>
            <a:off x="1227806" y="4193098"/>
            <a:ext cx="244197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cotetuer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Maecenas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80E4F845-BED8-455E-8B6B-640F1489100A}"/>
              </a:ext>
            </a:extLst>
          </p:cNvPr>
          <p:cNvSpPr txBox="1"/>
          <p:nvPr/>
        </p:nvSpPr>
        <p:spPr>
          <a:xfrm>
            <a:off x="1231319" y="4850704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Bulletpoint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D30F0B2-7360-4101-BD69-5945E9D421A4}"/>
              </a:ext>
            </a:extLst>
          </p:cNvPr>
          <p:cNvSpPr txBox="1"/>
          <p:nvPr/>
        </p:nvSpPr>
        <p:spPr>
          <a:xfrm>
            <a:off x="1231319" y="5131363"/>
            <a:ext cx="2441978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consectetuer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Maecenas</a:t>
            </a:r>
          </a:p>
        </p:txBody>
      </p:sp>
      <p:grpSp>
        <p:nvGrpSpPr>
          <p:cNvPr id="22" name="Group 1">
            <a:extLst>
              <a:ext uri="{FF2B5EF4-FFF2-40B4-BE49-F238E27FC236}">
                <a16:creationId xmlns:a16="http://schemas.microsoft.com/office/drawing/2014/main" id="{F77C846E-833C-4264-8545-132F63860DD9}"/>
              </a:ext>
            </a:extLst>
          </p:cNvPr>
          <p:cNvGrpSpPr/>
          <p:nvPr/>
        </p:nvGrpSpPr>
        <p:grpSpPr>
          <a:xfrm>
            <a:off x="4836364" y="1581789"/>
            <a:ext cx="4295298" cy="4526128"/>
            <a:chOff x="4139952" y="1772817"/>
            <a:chExt cx="4608512" cy="3642131"/>
          </a:xfrm>
        </p:grpSpPr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6B842B79-1D15-4C9B-9F2A-A6A980CE59A3}"/>
                </a:ext>
              </a:extLst>
            </p:cNvPr>
            <p:cNvSpPr txBox="1"/>
            <p:nvPr/>
          </p:nvSpPr>
          <p:spPr>
            <a:xfrm>
              <a:off x="4499992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2009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A936DBA5-4A1E-4FE3-9E38-8BE02CA4B650}"/>
                </a:ext>
              </a:extLst>
            </p:cNvPr>
            <p:cNvSpPr txBox="1"/>
            <p:nvPr/>
          </p:nvSpPr>
          <p:spPr>
            <a:xfrm>
              <a:off x="5220072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2010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CA3690C8-8DB4-4A85-AFDF-8C9ADAE8B2ED}"/>
                </a:ext>
              </a:extLst>
            </p:cNvPr>
            <p:cNvSpPr txBox="1"/>
            <p:nvPr/>
          </p:nvSpPr>
          <p:spPr>
            <a:xfrm>
              <a:off x="5868144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2011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055CFBBA-BA64-46A4-A87B-E0FF2305544C}"/>
                </a:ext>
              </a:extLst>
            </p:cNvPr>
            <p:cNvSpPr txBox="1"/>
            <p:nvPr/>
          </p:nvSpPr>
          <p:spPr>
            <a:xfrm>
              <a:off x="6516216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2012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A05E46BB-A702-4F87-BF24-1D73B7632C3B}"/>
                </a:ext>
              </a:extLst>
            </p:cNvPr>
            <p:cNvSpPr txBox="1"/>
            <p:nvPr/>
          </p:nvSpPr>
          <p:spPr>
            <a:xfrm>
              <a:off x="7596336" y="2276872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50</a:t>
              </a:r>
            </a:p>
          </p:txBody>
        </p:sp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id="{B8977276-9C7B-4B4A-81EA-2B7BDE7660A5}"/>
                </a:ext>
              </a:extLst>
            </p:cNvPr>
            <p:cNvSpPr txBox="1"/>
            <p:nvPr/>
          </p:nvSpPr>
          <p:spPr>
            <a:xfrm>
              <a:off x="7596336" y="2863969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40</a:t>
              </a:r>
            </a:p>
          </p:txBody>
        </p: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41641010-09A9-4562-A424-C1CCE02AEF42}"/>
                </a:ext>
              </a:extLst>
            </p:cNvPr>
            <p:cNvSpPr txBox="1"/>
            <p:nvPr/>
          </p:nvSpPr>
          <p:spPr>
            <a:xfrm>
              <a:off x="7596336" y="34056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30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2B1BBBED-718B-42BA-81BA-2BD6F1D7B142}"/>
                </a:ext>
              </a:extLst>
            </p:cNvPr>
            <p:cNvSpPr txBox="1"/>
            <p:nvPr/>
          </p:nvSpPr>
          <p:spPr>
            <a:xfrm>
              <a:off x="7596336" y="3943888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20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49F532FA-2FDE-4C63-8844-E065ED8A6681}"/>
                </a:ext>
              </a:extLst>
            </p:cNvPr>
            <p:cNvSpPr txBox="1"/>
            <p:nvPr/>
          </p:nvSpPr>
          <p:spPr>
            <a:xfrm>
              <a:off x="7596000" y="44856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10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6A5A1960-D1B7-4A15-A922-9E691EE8A9A5}"/>
                </a:ext>
              </a:extLst>
            </p:cNvPr>
            <p:cNvSpPr txBox="1"/>
            <p:nvPr/>
          </p:nvSpPr>
          <p:spPr>
            <a:xfrm>
              <a:off x="7596336" y="1772817"/>
              <a:ext cx="1152128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Mio Eur.</a:t>
              </a:r>
            </a:p>
          </p:txBody>
        </p:sp>
        <p:pic>
          <p:nvPicPr>
            <p:cNvPr id="33" name="Picture 2" descr="HBA_balkendiagramm.png">
              <a:extLst>
                <a:ext uri="{FF2B5EF4-FFF2-40B4-BE49-F238E27FC236}">
                  <a16:creationId xmlns:a16="http://schemas.microsoft.com/office/drawing/2014/main" id="{0C878839-9279-4673-8557-EB3BC262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803400"/>
              <a:ext cx="3541494" cy="3281784"/>
            </a:xfrm>
            <a:prstGeom prst="rect">
              <a:avLst/>
            </a:prstGeom>
          </p:spPr>
        </p:pic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id="{63453C24-5DE0-444F-922C-5FA91EE909AD}"/>
              </a:ext>
            </a:extLst>
          </p:cNvPr>
          <p:cNvSpPr/>
          <p:nvPr/>
        </p:nvSpPr>
        <p:spPr>
          <a:xfrm>
            <a:off x="-3" y="2413235"/>
            <a:ext cx="269111" cy="2031531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6" name="Textplatzhalter 65">
            <a:extLst>
              <a:ext uri="{FF2B5EF4-FFF2-40B4-BE49-F238E27FC236}">
                <a16:creationId xmlns:a16="http://schemas.microsoft.com/office/drawing/2014/main" id="{B5666823-51C0-4C7B-9F20-9FA7513E2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60" y="642704"/>
            <a:ext cx="1874044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97A85B26-7FA1-4013-995E-DF933835E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60" y="1423989"/>
            <a:ext cx="3214688" cy="1241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07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DB677-2731-49BA-9A8D-DB263D8E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9BD3642-8F49-4AE2-9D48-EC9903112699}"/>
              </a:ext>
            </a:extLst>
          </p:cNvPr>
          <p:cNvSpPr/>
          <p:nvPr/>
        </p:nvSpPr>
        <p:spPr>
          <a:xfrm>
            <a:off x="345906" y="365126"/>
            <a:ext cx="8452189" cy="5786605"/>
          </a:xfrm>
          <a:prstGeom prst="rect">
            <a:avLst/>
          </a:prstGeom>
          <a:solidFill>
            <a:srgbClr val="CD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E5D1DBFB-98C9-47C1-91A5-5FF5011C78CF}"/>
              </a:ext>
            </a:extLst>
          </p:cNvPr>
          <p:cNvGrpSpPr/>
          <p:nvPr/>
        </p:nvGrpSpPr>
        <p:grpSpPr>
          <a:xfrm>
            <a:off x="710804" y="2590801"/>
            <a:ext cx="1398728" cy="3361113"/>
            <a:chOff x="771779" y="4501203"/>
            <a:chExt cx="1864970" cy="365307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9BA7CE1-9588-4B86-80D5-B6A2E88E40E1}"/>
                </a:ext>
              </a:extLst>
            </p:cNvPr>
            <p:cNvSpPr/>
            <p:nvPr/>
          </p:nvSpPr>
          <p:spPr>
            <a:xfrm>
              <a:off x="771779" y="4501203"/>
              <a:ext cx="186497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002B30D3-C62F-4540-9AF9-12E7A72C0A46}"/>
                </a:ext>
              </a:extLst>
            </p:cNvPr>
            <p:cNvSpPr/>
            <p:nvPr/>
          </p:nvSpPr>
          <p:spPr>
            <a:xfrm>
              <a:off x="771779" y="4501203"/>
              <a:ext cx="54000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CE4D167-330C-46EF-8A7B-C281D35273A3}"/>
                </a:ext>
              </a:extLst>
            </p:cNvPr>
            <p:cNvSpPr txBox="1"/>
            <p:nvPr/>
          </p:nvSpPr>
          <p:spPr>
            <a:xfrm>
              <a:off x="835311" y="4586537"/>
              <a:ext cx="412935" cy="326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F4E05F17-F0A4-4ABC-AFD4-521467A91A32}"/>
                </a:ext>
              </a:extLst>
            </p:cNvPr>
            <p:cNvSpPr txBox="1"/>
            <p:nvPr/>
          </p:nvSpPr>
          <p:spPr>
            <a:xfrm>
              <a:off x="793551" y="5166767"/>
              <a:ext cx="1746679" cy="32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TITEL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62728752-AA9F-4751-93A4-3CD2271E2BEE}"/>
                </a:ext>
              </a:extLst>
            </p:cNvPr>
            <p:cNvCxnSpPr/>
            <p:nvPr/>
          </p:nvCxnSpPr>
          <p:spPr>
            <a:xfrm>
              <a:off x="863684" y="8154282"/>
              <a:ext cx="608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229546B-B927-49C5-9802-3F2F1F3EAF2B}"/>
              </a:ext>
            </a:extLst>
          </p:cNvPr>
          <p:cNvGrpSpPr/>
          <p:nvPr/>
        </p:nvGrpSpPr>
        <p:grpSpPr>
          <a:xfrm>
            <a:off x="8153446" y="3200992"/>
            <a:ext cx="342012" cy="456016"/>
            <a:chOff x="10871261" y="3200992"/>
            <a:chExt cx="456016" cy="456016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2650A29D-DB9C-42B1-A634-F37D4AC1B1DA}"/>
                </a:ext>
              </a:extLst>
            </p:cNvPr>
            <p:cNvSpPr/>
            <p:nvPr/>
          </p:nvSpPr>
          <p:spPr>
            <a:xfrm>
              <a:off x="10871261" y="3200992"/>
              <a:ext cx="456016" cy="456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1927441B-E919-460A-AEAC-43927EEA05E4}"/>
                </a:ext>
              </a:extLst>
            </p:cNvPr>
            <p:cNvSpPr/>
            <p:nvPr/>
          </p:nvSpPr>
          <p:spPr>
            <a:xfrm>
              <a:off x="11045929" y="3321368"/>
              <a:ext cx="106680" cy="215265"/>
            </a:xfrm>
            <a:custGeom>
              <a:avLst/>
              <a:gdLst>
                <a:gd name="connsiteX0" fmla="*/ 0 w 106680"/>
                <a:gd name="connsiteY0" fmla="*/ 0 h 215265"/>
                <a:gd name="connsiteX1" fmla="*/ 106680 w 106680"/>
                <a:gd name="connsiteY1" fmla="*/ 116205 h 215265"/>
                <a:gd name="connsiteX2" fmla="*/ 0 w 106680"/>
                <a:gd name="connsiteY2" fmla="*/ 215265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15265">
                  <a:moveTo>
                    <a:pt x="0" y="0"/>
                  </a:moveTo>
                  <a:lnTo>
                    <a:pt x="106680" y="116205"/>
                  </a:lnTo>
                  <a:lnTo>
                    <a:pt x="0" y="21526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076AD49-6564-4842-A065-2C7E4BBA9E27}"/>
              </a:ext>
            </a:extLst>
          </p:cNvPr>
          <p:cNvGrpSpPr/>
          <p:nvPr/>
        </p:nvGrpSpPr>
        <p:grpSpPr>
          <a:xfrm>
            <a:off x="3477566" y="2590801"/>
            <a:ext cx="1398728" cy="3361112"/>
            <a:chOff x="771779" y="4501203"/>
            <a:chExt cx="1864970" cy="3653079"/>
          </a:xfrm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332C6BE-DBF6-4141-8238-7DAB201A071C}"/>
                </a:ext>
              </a:extLst>
            </p:cNvPr>
            <p:cNvSpPr/>
            <p:nvPr/>
          </p:nvSpPr>
          <p:spPr>
            <a:xfrm>
              <a:off x="771779" y="4501203"/>
              <a:ext cx="186497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2745DA3E-CF50-4E27-B2D0-E9E7E890867B}"/>
                </a:ext>
              </a:extLst>
            </p:cNvPr>
            <p:cNvSpPr/>
            <p:nvPr/>
          </p:nvSpPr>
          <p:spPr>
            <a:xfrm>
              <a:off x="771779" y="4501203"/>
              <a:ext cx="54000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22DFA1C-0DAD-417D-9C9C-5C06FE6C96AA}"/>
                </a:ext>
              </a:extLst>
            </p:cNvPr>
            <p:cNvSpPr txBox="1"/>
            <p:nvPr/>
          </p:nvSpPr>
          <p:spPr>
            <a:xfrm>
              <a:off x="807527" y="4586537"/>
              <a:ext cx="468505" cy="401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10EAF9CF-8E8D-4235-A6BA-A542F07746BD}"/>
                </a:ext>
              </a:extLst>
            </p:cNvPr>
            <p:cNvSpPr txBox="1"/>
            <p:nvPr/>
          </p:nvSpPr>
          <p:spPr>
            <a:xfrm>
              <a:off x="771779" y="5166768"/>
              <a:ext cx="1101156" cy="401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TITEL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2C8A81F3-11EA-49FD-ABF7-F8AA910324AF}"/>
                </a:ext>
              </a:extLst>
            </p:cNvPr>
            <p:cNvCxnSpPr/>
            <p:nvPr/>
          </p:nvCxnSpPr>
          <p:spPr>
            <a:xfrm>
              <a:off x="939551" y="8154282"/>
              <a:ext cx="608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C246B5B-54AE-4ACB-BB08-FC5E61A07197}"/>
              </a:ext>
            </a:extLst>
          </p:cNvPr>
          <p:cNvSpPr txBox="1"/>
          <p:nvPr/>
        </p:nvSpPr>
        <p:spPr>
          <a:xfrm>
            <a:off x="531190" y="3640114"/>
            <a:ext cx="208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3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4</a:t>
            </a:r>
            <a:endParaRPr lang="de-AT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5EAE56C-C6C1-4472-9556-DE471C4B66DC}"/>
              </a:ext>
            </a:extLst>
          </p:cNvPr>
          <p:cNvSpPr txBox="1"/>
          <p:nvPr/>
        </p:nvSpPr>
        <p:spPr>
          <a:xfrm>
            <a:off x="3289789" y="3617944"/>
            <a:ext cx="208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lang="en-US" sz="15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lang="en-US" sz="15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Puntk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3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4</a:t>
            </a:r>
            <a:endParaRPr lang="de-AT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2F54035-D473-4282-93F5-5C610691C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05" y="706270"/>
            <a:ext cx="3431381" cy="62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GEGENÜBERSTELLUNG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9660756-AC50-4258-B72B-96BCFF14BF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03" y="1554074"/>
            <a:ext cx="3861197" cy="698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035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5E23D67-9CED-4C66-90A4-30DC72A260C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4919" y="2990850"/>
            <a:ext cx="4319588" cy="4381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UNTERTITEL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de-AT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04962BF5-417C-43F3-84E9-01CF3D7E3AD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54919" y="1536700"/>
            <a:ext cx="4319588" cy="145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PRÄSENTATION</a:t>
            </a:r>
            <a:endParaRPr lang="de-AT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A0573C-2ACA-46CA-98B4-990DAC9BB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7313" y="4535488"/>
            <a:ext cx="1008460" cy="34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DATUM</a:t>
            </a:r>
            <a:endParaRPr lang="de-AT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8DA39D3-30D9-4252-9995-4610238D4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919" y="5595684"/>
            <a:ext cx="3765947" cy="512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Helvetica" pitchFamily="34" charset="0"/>
              </a:defRPr>
            </a:lvl1pPr>
          </a:lstStyle>
          <a:p>
            <a:pPr lvl="0"/>
            <a:r>
              <a:rPr lang="de-DE" dirty="0">
                <a:latin typeface="Helvetica" pitchFamily="34" charset="0"/>
              </a:rPr>
              <a:t>VORTRAGENDER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08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E9CB-964D-4417-B343-A41E667114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CC1A-9B2E-4A3C-B8E7-3DA541C3119F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1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re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6DF86A-3586-4801-92D4-E19049E5A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83" y="655600"/>
            <a:ext cx="1606838" cy="2773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4664A8-EBBB-411E-8B3F-62A86204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r="11895"/>
          <a:stretch/>
        </p:blipFill>
        <p:spPr>
          <a:xfrm>
            <a:off x="3564961" y="666742"/>
            <a:ext cx="1606839" cy="27674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D3170C-9AE3-48A8-A731-74EB49445E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7580"/>
          <a:stretch/>
        </p:blipFill>
        <p:spPr>
          <a:xfrm>
            <a:off x="5328445" y="664027"/>
            <a:ext cx="1606840" cy="27649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CD89ED-5C80-45C7-AF89-7A60094F4D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15066" r="143" b="-15066"/>
          <a:stretch/>
        </p:blipFill>
        <p:spPr>
          <a:xfrm>
            <a:off x="7128674" y="655601"/>
            <a:ext cx="1701828" cy="3241817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4761AD5-D724-4F39-A6B0-6E2A3767C758}"/>
              </a:ext>
            </a:extLst>
          </p:cNvPr>
          <p:cNvSpPr/>
          <p:nvPr/>
        </p:nvSpPr>
        <p:spPr>
          <a:xfrm>
            <a:off x="1776981" y="4259384"/>
            <a:ext cx="7367019" cy="1931875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575407-7EFA-45A8-87DE-1ACB40F65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9" y="4945250"/>
            <a:ext cx="634751" cy="394988"/>
          </a:xfrm>
          <a:prstGeom prst="rect">
            <a:avLst/>
          </a:prstGeom>
        </p:spPr>
      </p:pic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CB335C36-D3A3-4E62-BE9C-334DAD47DC1B}"/>
              </a:ext>
            </a:extLst>
          </p:cNvPr>
          <p:cNvCxnSpPr>
            <a:cxnSpLocks/>
          </p:cNvCxnSpPr>
          <p:nvPr/>
        </p:nvCxnSpPr>
        <p:spPr>
          <a:xfrm>
            <a:off x="340820" y="4840831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A87F9EE0-F685-415F-8277-AD4419579E87}"/>
              </a:ext>
            </a:extLst>
          </p:cNvPr>
          <p:cNvSpPr txBox="1"/>
          <p:nvPr/>
        </p:nvSpPr>
        <p:spPr>
          <a:xfrm>
            <a:off x="1983921" y="4463144"/>
            <a:ext cx="57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GRAZ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5AC69-96BA-4951-B6A0-4ACD96EBC5DE}"/>
              </a:ext>
            </a:extLst>
          </p:cNvPr>
          <p:cNvSpPr txBox="1"/>
          <p:nvPr/>
        </p:nvSpPr>
        <p:spPr>
          <a:xfrm>
            <a:off x="1988790" y="4736227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Karmeliterplatz 4</a:t>
            </a:r>
            <a:b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AT-8010 Graz</a:t>
            </a:r>
            <a:b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200</a:t>
            </a:r>
            <a:br>
              <a:rPr lang="de-DE" sz="10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201</a:t>
            </a:r>
            <a:br>
              <a:rPr lang="de-DE" sz="10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graz@hba.at</a:t>
            </a:r>
            <a:endParaRPr lang="en-US" sz="1050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4A97C-E3C9-4E27-B741-726E0F82CFBE}"/>
              </a:ext>
            </a:extLst>
          </p:cNvPr>
          <p:cNvSpPr txBox="1"/>
          <p:nvPr/>
        </p:nvSpPr>
        <p:spPr>
          <a:xfrm>
            <a:off x="3726975" y="4452258"/>
            <a:ext cx="57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WIEN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F98A32B-5AD5-4E6D-9748-1B3A7227BEC3}"/>
              </a:ext>
            </a:extLst>
          </p:cNvPr>
          <p:cNvSpPr txBox="1"/>
          <p:nvPr/>
        </p:nvSpPr>
        <p:spPr>
          <a:xfrm>
            <a:off x="3731844" y="4725341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="0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Rooseveltplatz</a:t>
            </a: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10</a:t>
            </a:r>
            <a:b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AT-1090 Wien</a:t>
            </a:r>
          </a:p>
          <a:p>
            <a:pPr algn="l"/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400</a:t>
            </a:r>
          </a:p>
          <a:p>
            <a:pPr algn="l"/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401</a:t>
            </a:r>
          </a:p>
          <a:p>
            <a:pPr algn="l"/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vienna@hba.at</a:t>
            </a:r>
            <a:endParaRPr lang="en-US" sz="1050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692ECF6-A115-42A1-AE17-7821031FD26D}"/>
              </a:ext>
            </a:extLst>
          </p:cNvPr>
          <p:cNvSpPr txBox="1"/>
          <p:nvPr/>
        </p:nvSpPr>
        <p:spPr>
          <a:xfrm>
            <a:off x="5482336" y="4452258"/>
            <a:ext cx="11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KLAGENFURT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56812FF-8318-4EDB-BBD9-0AB63724A77D}"/>
              </a:ext>
            </a:extLst>
          </p:cNvPr>
          <p:cNvSpPr txBox="1"/>
          <p:nvPr/>
        </p:nvSpPr>
        <p:spPr>
          <a:xfrm>
            <a:off x="5487206" y="4725341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Theaterplatz 5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AT-9020 Klagenfurt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600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601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klagenfurt@hba.at</a:t>
            </a:r>
            <a:endParaRPr lang="en-US" sz="1050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39F611B-8520-4BC1-AD9E-8CE2DCFC481B}"/>
              </a:ext>
            </a:extLst>
          </p:cNvPr>
          <p:cNvSpPr txBox="1"/>
          <p:nvPr/>
        </p:nvSpPr>
        <p:spPr>
          <a:xfrm>
            <a:off x="7311136" y="4465003"/>
            <a:ext cx="1187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EISENSTADT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E251AE51-AD90-40A4-AD12-EB9C4C4BCAFD}"/>
              </a:ext>
            </a:extLst>
          </p:cNvPr>
          <p:cNvSpPr txBox="1"/>
          <p:nvPr/>
        </p:nvSpPr>
        <p:spPr>
          <a:xfrm>
            <a:off x="7316006" y="4738086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Marktstrasse</a:t>
            </a:r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AT-7000 Eisenstadt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700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401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eisenstadt@hba.at</a:t>
            </a:r>
          </a:p>
        </p:txBody>
      </p:sp>
    </p:spTree>
    <p:extLst>
      <p:ext uri="{BB962C8B-B14F-4D97-AF65-F5344CB8AC3E}">
        <p14:creationId xmlns:p14="http://schemas.microsoft.com/office/powerpoint/2010/main" val="36524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we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DBFF726C-6177-443B-899C-E2DF3C86D5FE}"/>
              </a:ext>
            </a:extLst>
          </p:cNvPr>
          <p:cNvSpPr/>
          <p:nvPr/>
        </p:nvSpPr>
        <p:spPr>
          <a:xfrm>
            <a:off x="0" y="3967843"/>
            <a:ext cx="5327661" cy="2148504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0C0839-FD80-47BB-9541-C06622420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9" y="4945250"/>
            <a:ext cx="634751" cy="394988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C9C925E4-6816-459C-B9D0-5D5F1CE9D959}"/>
              </a:ext>
            </a:extLst>
          </p:cNvPr>
          <p:cNvCxnSpPr>
            <a:cxnSpLocks/>
          </p:cNvCxnSpPr>
          <p:nvPr/>
        </p:nvCxnSpPr>
        <p:spPr>
          <a:xfrm>
            <a:off x="340820" y="4840831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>
            <a:extLst>
              <a:ext uri="{FF2B5EF4-FFF2-40B4-BE49-F238E27FC236}">
                <a16:creationId xmlns:a16="http://schemas.microsoft.com/office/drawing/2014/main" id="{B920838A-C541-470D-B876-8EE31AAEEC02}"/>
              </a:ext>
            </a:extLst>
          </p:cNvPr>
          <p:cNvSpPr txBox="1"/>
          <p:nvPr/>
        </p:nvSpPr>
        <p:spPr>
          <a:xfrm flipH="1">
            <a:off x="1634338" y="4266984"/>
            <a:ext cx="145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Detlef Sommer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88EA33A-1D53-4725-BB7D-96D06B017960}"/>
              </a:ext>
            </a:extLst>
          </p:cNvPr>
          <p:cNvSpPr txBox="1"/>
          <p:nvPr/>
        </p:nvSpPr>
        <p:spPr>
          <a:xfrm flipH="1">
            <a:off x="3646609" y="4247382"/>
            <a:ext cx="145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b="1" dirty="0" err="1"/>
              <a:t>Dr.</a:t>
            </a:r>
            <a:r>
              <a:rPr lang="en-ID" sz="1800" b="1" dirty="0"/>
              <a:t> Roger Müller</a:t>
            </a:r>
            <a:endParaRPr lang="en-US" sz="1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313E87-C1CB-461A-995D-DB04E2BD1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15612"/>
          <a:stretch/>
        </p:blipFill>
        <p:spPr>
          <a:xfrm>
            <a:off x="1416231" y="964327"/>
            <a:ext cx="1888226" cy="24855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C2B97-79B3-4D5E-A107-659B1FB1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14062"/>
          <a:stretch/>
        </p:blipFill>
        <p:spPr>
          <a:xfrm>
            <a:off x="3410911" y="938023"/>
            <a:ext cx="1893796" cy="248557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0E451A66-EFF5-436A-B4D1-7902C0A33298}"/>
              </a:ext>
            </a:extLst>
          </p:cNvPr>
          <p:cNvSpPr txBox="1"/>
          <p:nvPr/>
        </p:nvSpPr>
        <p:spPr>
          <a:xfrm>
            <a:off x="5625497" y="1151313"/>
            <a:ext cx="266060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UNSERE PARTNER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 Schweiz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19BDAD-C313-4942-9164-7F1E3DE272A8}"/>
              </a:ext>
            </a:extLst>
          </p:cNvPr>
          <p:cNvSpPr txBox="1"/>
          <p:nvPr/>
        </p:nvSpPr>
        <p:spPr>
          <a:xfrm>
            <a:off x="3931920" y="3967843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1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de-DE" sz="2100" b="1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ba</a:t>
            </a:r>
            <a:r>
              <a:rPr lang="de-DE" sz="21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Rechtsanwälte AG</a:t>
            </a:r>
            <a:endParaRPr lang="de-AT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B62776-D9F4-4DE6-84E8-3D8E36BCFE8C}"/>
              </a:ext>
            </a:extLst>
          </p:cNvPr>
          <p:cNvSpPr txBox="1"/>
          <p:nvPr/>
        </p:nvSpPr>
        <p:spPr>
          <a:xfrm>
            <a:off x="5491777" y="4323209"/>
            <a:ext cx="22463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Bellerivestrasse</a:t>
            </a: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28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CH-8008 Zürich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Tel.: +41 44 508 40 00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Fax: +41 44 508 40 01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zuerich@hba.ch</a:t>
            </a:r>
            <a:endParaRPr lang="de-A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112319-2525-483B-8B59-15140D25DCEB}"/>
              </a:ext>
            </a:extLst>
          </p:cNvPr>
          <p:cNvSpPr txBox="1"/>
          <p:nvPr/>
        </p:nvSpPr>
        <p:spPr>
          <a:xfrm>
            <a:off x="306161" y="6267973"/>
            <a:ext cx="201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www.hba.ch</a:t>
            </a:r>
            <a:endParaRPr lang="de-AT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5">
            <a:extLst>
              <a:ext uri="{FF2B5EF4-FFF2-40B4-BE49-F238E27FC236}">
                <a16:creationId xmlns:a16="http://schemas.microsoft.com/office/drawing/2014/main" id="{8B98DBE6-6836-4EEE-A8BC-4484EDE1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-1" y="0"/>
            <a:ext cx="9144002" cy="6858000"/>
          </a:xfrm>
          <a:custGeom>
            <a:avLst/>
            <a:gdLst>
              <a:gd name="connsiteX0" fmla="*/ 0 w 12192002"/>
              <a:gd name="connsiteY0" fmla="*/ 0 h 6858000"/>
              <a:gd name="connsiteX1" fmla="*/ 12192002 w 12192002"/>
              <a:gd name="connsiteY1" fmla="*/ 0 h 6858000"/>
              <a:gd name="connsiteX2" fmla="*/ 12192002 w 12192002"/>
              <a:gd name="connsiteY2" fmla="*/ 6858000 h 6858000"/>
              <a:gd name="connsiteX3" fmla="*/ 0 w 121920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2" h="6858000">
                <a:moveTo>
                  <a:pt x="0" y="0"/>
                </a:moveTo>
                <a:lnTo>
                  <a:pt x="12192002" y="0"/>
                </a:lnTo>
                <a:lnTo>
                  <a:pt x="121920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E5E6DC03-BC1F-4525-8B01-312D0F32FCDB}"/>
              </a:ext>
            </a:extLst>
          </p:cNvPr>
          <p:cNvSpPr/>
          <p:nvPr/>
        </p:nvSpPr>
        <p:spPr>
          <a:xfrm>
            <a:off x="365760" y="533400"/>
            <a:ext cx="8412480" cy="5791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141F3A-8822-4452-ADB9-05F4CD4CE818}"/>
              </a:ext>
            </a:extLst>
          </p:cNvPr>
          <p:cNvSpPr/>
          <p:nvPr/>
        </p:nvSpPr>
        <p:spPr>
          <a:xfrm rot="5400000">
            <a:off x="8077893" y="426026"/>
            <a:ext cx="1151314" cy="299258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BAB3828-98D9-4A3A-BC17-5703136025C4}"/>
              </a:ext>
            </a:extLst>
          </p:cNvPr>
          <p:cNvSpPr txBox="1"/>
          <p:nvPr/>
        </p:nvSpPr>
        <p:spPr>
          <a:xfrm>
            <a:off x="1245382" y="2301375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VIELEN DANK!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670F09-2B71-4491-8407-544802ED5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93" y="4195123"/>
            <a:ext cx="634751" cy="394988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8F0636EB-F848-43B9-8396-E121624FF7A0}"/>
              </a:ext>
            </a:extLst>
          </p:cNvPr>
          <p:cNvCxnSpPr>
            <a:cxnSpLocks/>
          </p:cNvCxnSpPr>
          <p:nvPr/>
        </p:nvCxnSpPr>
        <p:spPr>
          <a:xfrm>
            <a:off x="1345683" y="4087190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E9CB-964D-4417-B343-A41E667114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CC1A-9B2E-4A3C-B8E7-3DA541C3119F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2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4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E9CB-964D-4417-B343-A41E667114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CC1A-9B2E-4A3C-B8E7-3DA541C3119F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6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5E23D67-9CED-4C66-90A4-30DC72A260C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4919" y="2990850"/>
            <a:ext cx="4319588" cy="4381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UNTERTITEL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de-AT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04962BF5-417C-43F3-84E9-01CF3D7E3AD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54919" y="1536700"/>
            <a:ext cx="4319588" cy="1454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TITEL</a:t>
            </a:r>
            <a:br>
              <a:rPr lang="de-DE" dirty="0"/>
            </a:br>
            <a:r>
              <a:rPr lang="de-DE" dirty="0"/>
              <a:t>PRÄSENTATION</a:t>
            </a:r>
            <a:endParaRPr lang="de-AT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A0573C-2ACA-46CA-98B4-990DAC9BB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7313" y="4535488"/>
            <a:ext cx="1008460" cy="34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DATUM</a:t>
            </a:r>
            <a:endParaRPr lang="de-AT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8DA39D3-30D9-4252-9995-4610238D4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4919" y="5595684"/>
            <a:ext cx="3765947" cy="512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Helvetica" pitchFamily="34" charset="0"/>
              </a:defRPr>
            </a:lvl1pPr>
          </a:lstStyle>
          <a:p>
            <a:pPr lvl="0"/>
            <a:r>
              <a:rPr lang="de-DE" dirty="0">
                <a:latin typeface="Helvetica" pitchFamily="34" charset="0"/>
              </a:rPr>
              <a:t>VORTRAGENDER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6765B6-A1CD-40CC-B46A-35A90EF4DD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3188" y="748780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974BE-1086-4CF6-9653-8C7B0BD57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3187" y="1109274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2B669FD-DD30-4D1A-838D-5DCF2A0C0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3188" y="1860552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AB2D5092-2A7A-4403-B45B-04C3F0DB0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187" y="2221045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EFEB1B9-07CC-4FF1-9986-33CBE2D6F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3188" y="3068508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594C9371-EBB2-482A-803F-8C2EAD8F36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3187" y="3429001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0811CD4-6FED-4698-8A5E-ADDA161609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188" y="4276464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3DDBAA0-0B8A-41AB-A732-55632FBE86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3187" y="4636957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50854A91-3870-4354-A85E-B0553DA9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3188" y="5333061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CF6766B-094E-48B6-8EAE-85517C198D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3187" y="5693554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945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897986-E260-46F2-B3BA-DD30F965E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1836" b="34471"/>
          <a:stretch/>
        </p:blipFill>
        <p:spPr>
          <a:xfrm>
            <a:off x="1959565" y="3797543"/>
            <a:ext cx="3438715" cy="30604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62F207-13DD-4A8E-9E94-AEB7D5ECD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33" y="3797542"/>
            <a:ext cx="3443876" cy="3060458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CC7F4A-757E-4B3E-9C30-6EDA0BA135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925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wisch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CC7F4A-757E-4B3E-9C30-6EDA0BA135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61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E2433E-2EA9-49DA-B737-EEF5450C1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04" y="3797544"/>
            <a:ext cx="3438714" cy="30604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BB339A-797E-4DB0-AE12-4DF6BDC0A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0" y="3797544"/>
            <a:ext cx="3438715" cy="3060456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9E0BD1E-EE07-4A70-97CE-4349543EE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06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86C2C7-C976-46EA-A4AD-53D49BE0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644" r="65" b="32730"/>
          <a:stretch/>
        </p:blipFill>
        <p:spPr>
          <a:xfrm>
            <a:off x="1967236" y="3797542"/>
            <a:ext cx="3431045" cy="30604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B414BD-1D77-40E4-A064-EA293FB6BB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4091" r="-472" b="22410"/>
          <a:stretch/>
        </p:blipFill>
        <p:spPr>
          <a:xfrm>
            <a:off x="5452407" y="3797543"/>
            <a:ext cx="3443959" cy="3060456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0A9A395-2279-4AE7-BC35-1582D451A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84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736D85-7508-43FA-B1D1-B5E8BA2009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2441258"/>
            <a:ext cx="203716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ÜBERSICHT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4423D6-AC53-4D4F-8122-936D020152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0616" y="1673225"/>
            <a:ext cx="152876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" pitchFamily="34" charset="0"/>
              </a:defRPr>
            </a:lvl1pPr>
          </a:lstStyle>
          <a:p>
            <a:pPr lvl="0"/>
            <a:r>
              <a:rPr lang="de-DE" sz="1500" b="1" dirty="0">
                <a:latin typeface="Helvetica" pitchFamily="34" charset="0"/>
              </a:rPr>
              <a:t>Kapitel</a:t>
            </a:r>
            <a:endParaRPr lang="de-AT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4B2CB69C-83B6-42B5-99A3-150FFBBC62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616" y="3078353"/>
            <a:ext cx="152876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" pitchFamily="34" charset="0"/>
              </a:defRPr>
            </a:lvl1pPr>
          </a:lstStyle>
          <a:p>
            <a:pPr lvl="0"/>
            <a:r>
              <a:rPr lang="de-DE" sz="1500" b="1" dirty="0">
                <a:latin typeface="Helvetica" pitchFamily="34" charset="0"/>
              </a:rPr>
              <a:t>Kapitel</a:t>
            </a:r>
            <a:endParaRPr lang="de-AT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91BD2A43-4716-4B06-8277-53185FDDD9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616" y="4483481"/>
            <a:ext cx="1528763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" pitchFamily="34" charset="0"/>
              </a:defRPr>
            </a:lvl1pPr>
          </a:lstStyle>
          <a:p>
            <a:pPr lvl="0"/>
            <a:r>
              <a:rPr lang="de-DE" sz="1500" b="1" dirty="0">
                <a:latin typeface="Helvetica" pitchFamily="34" charset="0"/>
              </a:rPr>
              <a:t>Kapitel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85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93403B-28B3-4B6E-8ACD-180423752A26}"/>
              </a:ext>
            </a:extLst>
          </p:cNvPr>
          <p:cNvSpPr/>
          <p:nvPr/>
        </p:nvSpPr>
        <p:spPr>
          <a:xfrm>
            <a:off x="453631" y="0"/>
            <a:ext cx="948449" cy="449072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AAF7AA3-E412-4174-A76B-23DC6831AA8D}"/>
              </a:ext>
            </a:extLst>
          </p:cNvPr>
          <p:cNvSpPr/>
          <p:nvPr/>
        </p:nvSpPr>
        <p:spPr>
          <a:xfrm>
            <a:off x="453631" y="4614673"/>
            <a:ext cx="948449" cy="512913"/>
          </a:xfrm>
          <a:prstGeom prst="rect">
            <a:avLst/>
          </a:prstGeom>
          <a:solidFill>
            <a:srgbClr val="CD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ED9ACF1-6726-4174-AD1E-FCF6721C14D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67427" y="764023"/>
            <a:ext cx="1969675" cy="54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AT" sz="2100" b="1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D88AE56-D953-4B45-91E3-C687DEDE6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6876" y="1393488"/>
            <a:ext cx="7023497" cy="449103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0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442FDE32-8B2F-40B9-A503-0C39372F4BDA}"/>
              </a:ext>
            </a:extLst>
          </p:cNvPr>
          <p:cNvSpPr/>
          <p:nvPr/>
        </p:nvSpPr>
        <p:spPr>
          <a:xfrm>
            <a:off x="5044420" y="-728"/>
            <a:ext cx="634751" cy="685800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EA0EED-4E59-475E-8DB5-87A31ECFC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630237"/>
            <a:ext cx="1877615" cy="519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3AE8A18-A719-45B7-9BF4-680DB5F63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9282" y="-728"/>
            <a:ext cx="3464719" cy="36163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E797504-4D12-4B2E-8089-A4DF2B3A5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9282" y="3721256"/>
            <a:ext cx="346471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02789E-FEF8-4082-9B36-D2DF0D50B3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7" y="1179330"/>
            <a:ext cx="4191000" cy="480218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71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ris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>
            <a:extLst>
              <a:ext uri="{FF2B5EF4-FFF2-40B4-BE49-F238E27FC236}">
                <a16:creationId xmlns:a16="http://schemas.microsoft.com/office/drawing/2014/main" id="{EEBCCF48-3DE6-4E44-9DBE-39581A0DDAB9}"/>
              </a:ext>
            </a:extLst>
          </p:cNvPr>
          <p:cNvSpPr/>
          <p:nvPr/>
        </p:nvSpPr>
        <p:spPr>
          <a:xfrm>
            <a:off x="475048" y="1533803"/>
            <a:ext cx="3500960" cy="4027027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07E8E5C-3A58-4E68-970D-7A02348DD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777876"/>
            <a:ext cx="3500438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072F8DA-B13A-4A82-BDD1-615103E9B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060" y="1533525"/>
            <a:ext cx="3500438" cy="402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 i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4FF75C7E-7580-437D-BD24-1D8616F6EB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7402" y="1533525"/>
            <a:ext cx="4280297" cy="402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 i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474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19A824E7-3282-462E-8188-8B09A02E66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4528" y="1"/>
            <a:ext cx="5299472" cy="4646613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39CC669-C708-4CB2-A31E-7EB2CF83F9B0}"/>
              </a:ext>
            </a:extLst>
          </p:cNvPr>
          <p:cNvSpPr/>
          <p:nvPr/>
        </p:nvSpPr>
        <p:spPr>
          <a:xfrm>
            <a:off x="2446783" y="2609924"/>
            <a:ext cx="2274425" cy="3032566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4F57865-CAFC-4DA6-B393-3AB87DFEA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744" y="1865314"/>
            <a:ext cx="2091929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>
                <a:latin typeface="Helvetica" pitchFamily="34" charset="0"/>
              </a:rPr>
              <a:t>FOLIENTITEL</a:t>
            </a:r>
            <a:endParaRPr lang="de-AT" dirty="0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ABAEFD5B-04B7-42C0-B22D-729305D58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1208" y="4646613"/>
            <a:ext cx="346471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E9F6010-620B-46B7-8621-D7A51CD79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4" y="2609851"/>
            <a:ext cx="3768329" cy="303212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76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A0F3F7-1ACB-44FC-922E-D0C17EF6C8A6}"/>
              </a:ext>
            </a:extLst>
          </p:cNvPr>
          <p:cNvSpPr/>
          <p:nvPr/>
        </p:nvSpPr>
        <p:spPr>
          <a:xfrm>
            <a:off x="-3" y="2413235"/>
            <a:ext cx="269111" cy="2031531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86A619D-0D16-4591-BBB7-C9A70A597708}"/>
              </a:ext>
            </a:extLst>
          </p:cNvPr>
          <p:cNvCxnSpPr>
            <a:cxnSpLocks/>
          </p:cNvCxnSpPr>
          <p:nvPr/>
        </p:nvCxnSpPr>
        <p:spPr>
          <a:xfrm>
            <a:off x="5730263" y="4720898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E5EAB6D-4013-4F12-A3A5-237A18368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568" y="2817814"/>
            <a:ext cx="2851547" cy="1627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0158BAA-A188-49F8-A5EB-4D5DECEF9D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9998" y="1293814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21866659-5182-4A5D-A9C2-0815FB764E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94288" y="1293814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6F0396A8-1543-4CC9-B149-4E5E4390C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998" y="3473451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0" name="Bildplatzhalter 16">
            <a:extLst>
              <a:ext uri="{FF2B5EF4-FFF2-40B4-BE49-F238E27FC236}">
                <a16:creationId xmlns:a16="http://schemas.microsoft.com/office/drawing/2014/main" id="{F72791EE-64AB-43A1-BCF9-214C1EAABB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4288" y="3473451"/>
            <a:ext cx="2354784" cy="20907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699575BC-A2DB-4FA3-B14C-9DF79CABFB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285" y="5564189"/>
            <a:ext cx="2788444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89B9D0A-9716-4AAC-A706-DDF7D02E9B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9568" y="1367770"/>
            <a:ext cx="1874044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25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B481CD-ABC9-4C4D-8EED-0CAB68F7F341}"/>
              </a:ext>
            </a:extLst>
          </p:cNvPr>
          <p:cNvGrpSpPr/>
          <p:nvPr/>
        </p:nvGrpSpPr>
        <p:grpSpPr>
          <a:xfrm>
            <a:off x="8153446" y="3200992"/>
            <a:ext cx="342012" cy="456016"/>
            <a:chOff x="10871261" y="3200992"/>
            <a:chExt cx="456016" cy="45601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C19D51-9540-4075-A8E7-E0D388D0CE51}"/>
                </a:ext>
              </a:extLst>
            </p:cNvPr>
            <p:cNvSpPr/>
            <p:nvPr/>
          </p:nvSpPr>
          <p:spPr>
            <a:xfrm>
              <a:off x="10871261" y="3200992"/>
              <a:ext cx="456016" cy="456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B6836D-0377-4433-8EB3-584C89814076}"/>
                </a:ext>
              </a:extLst>
            </p:cNvPr>
            <p:cNvSpPr/>
            <p:nvPr/>
          </p:nvSpPr>
          <p:spPr>
            <a:xfrm>
              <a:off x="11045929" y="3321368"/>
              <a:ext cx="106680" cy="215265"/>
            </a:xfrm>
            <a:custGeom>
              <a:avLst/>
              <a:gdLst>
                <a:gd name="connsiteX0" fmla="*/ 0 w 106680"/>
                <a:gd name="connsiteY0" fmla="*/ 0 h 215265"/>
                <a:gd name="connsiteX1" fmla="*/ 106680 w 106680"/>
                <a:gd name="connsiteY1" fmla="*/ 116205 h 215265"/>
                <a:gd name="connsiteX2" fmla="*/ 0 w 106680"/>
                <a:gd name="connsiteY2" fmla="*/ 215265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15265">
                  <a:moveTo>
                    <a:pt x="0" y="0"/>
                  </a:moveTo>
                  <a:lnTo>
                    <a:pt x="106680" y="116205"/>
                  </a:lnTo>
                  <a:lnTo>
                    <a:pt x="0" y="21526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</p:grp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33C30A92-FA30-4004-B739-BA4310F9B2E0}"/>
              </a:ext>
            </a:extLst>
          </p:cNvPr>
          <p:cNvCxnSpPr>
            <a:cxnSpLocks/>
          </p:cNvCxnSpPr>
          <p:nvPr/>
        </p:nvCxnSpPr>
        <p:spPr>
          <a:xfrm>
            <a:off x="648542" y="-43405"/>
            <a:ext cx="0" cy="6944810"/>
          </a:xfrm>
          <a:prstGeom prst="straightConnector1">
            <a:avLst/>
          </a:prstGeom>
          <a:ln w="25400">
            <a:solidFill>
              <a:srgbClr val="A5D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>
            <a:extLst>
              <a:ext uri="{FF2B5EF4-FFF2-40B4-BE49-F238E27FC236}">
                <a16:creationId xmlns:a16="http://schemas.microsoft.com/office/drawing/2014/main" id="{5FDFBA8B-26CA-4970-AE3E-B582F3C5D27A}"/>
              </a:ext>
            </a:extLst>
          </p:cNvPr>
          <p:cNvSpPr/>
          <p:nvPr/>
        </p:nvSpPr>
        <p:spPr>
          <a:xfrm>
            <a:off x="648543" y="2863701"/>
            <a:ext cx="105838" cy="1130598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8E358907-5E62-4ED8-A7CD-4F986B9258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6506" y="1382761"/>
            <a:ext cx="1874044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5F7F208-0CA4-4CF2-B828-87609EC52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6506" y="2203450"/>
            <a:ext cx="4093369" cy="40767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528164A-8956-4AB5-8475-2B35F6EAF5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78067" y="793750"/>
            <a:ext cx="2478881" cy="5056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20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>
            <a:extLst>
              <a:ext uri="{FF2B5EF4-FFF2-40B4-BE49-F238E27FC236}">
                <a16:creationId xmlns:a16="http://schemas.microsoft.com/office/drawing/2014/main" id="{592C4FF8-7C0E-4C69-A934-59DA8AF339CB}"/>
              </a:ext>
            </a:extLst>
          </p:cNvPr>
          <p:cNvSpPr/>
          <p:nvPr/>
        </p:nvSpPr>
        <p:spPr>
          <a:xfrm>
            <a:off x="276750" y="2921148"/>
            <a:ext cx="2167838" cy="2890451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7A5066D8-5140-4886-B62D-B13FB938AFBA}"/>
              </a:ext>
            </a:extLst>
          </p:cNvPr>
          <p:cNvSpPr/>
          <p:nvPr/>
        </p:nvSpPr>
        <p:spPr>
          <a:xfrm>
            <a:off x="2665620" y="2921148"/>
            <a:ext cx="2167838" cy="2890451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8E3CA3B2-4247-4C1D-8946-E4DCA2D9050A}"/>
              </a:ext>
            </a:extLst>
          </p:cNvPr>
          <p:cNvSpPr/>
          <p:nvPr/>
        </p:nvSpPr>
        <p:spPr>
          <a:xfrm>
            <a:off x="5054490" y="2921148"/>
            <a:ext cx="2167838" cy="2890451"/>
          </a:xfrm>
          <a:prstGeom prst="rect">
            <a:avLst/>
          </a:prstGeom>
          <a:solidFill>
            <a:srgbClr val="A5D7C8"/>
          </a:solidFill>
          <a:ln w="254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46018D5-5D27-4AAD-8F55-DA9B4F410AA6}"/>
              </a:ext>
            </a:extLst>
          </p:cNvPr>
          <p:cNvSpPr txBox="1"/>
          <p:nvPr/>
        </p:nvSpPr>
        <p:spPr>
          <a:xfrm>
            <a:off x="806671" y="3319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70%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12A51A45-155C-48C1-A2E4-86958E037705}"/>
              </a:ext>
            </a:extLst>
          </p:cNvPr>
          <p:cNvSpPr txBox="1"/>
          <p:nvPr/>
        </p:nvSpPr>
        <p:spPr>
          <a:xfrm>
            <a:off x="3195541" y="3319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60%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47BDBC94-473D-478A-8AC8-A4CA9FA1EA35}"/>
              </a:ext>
            </a:extLst>
          </p:cNvPr>
          <p:cNvSpPr txBox="1"/>
          <p:nvPr/>
        </p:nvSpPr>
        <p:spPr>
          <a:xfrm>
            <a:off x="5584411" y="3319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n-US" altLang="zh-CN" sz="3600" dirty="0">
                <a:latin typeface="Helvetica" panose="020B0604020202020204" pitchFamily="34" charset="0"/>
                <a:cs typeface="Helvetica" panose="020B0604020202020204" pitchFamily="34" charset="0"/>
              </a:rPr>
              <a:t>80%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284B4AD-2380-44F6-AAB2-24B3A7B0D844}"/>
              </a:ext>
            </a:extLst>
          </p:cNvPr>
          <p:cNvSpPr txBox="1"/>
          <p:nvPr/>
        </p:nvSpPr>
        <p:spPr>
          <a:xfrm>
            <a:off x="1033175" y="4217284"/>
            <a:ext cx="65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Titel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3C91305-7F9A-44B0-97FB-29254591DAC8}"/>
              </a:ext>
            </a:extLst>
          </p:cNvPr>
          <p:cNvSpPr txBox="1"/>
          <p:nvPr/>
        </p:nvSpPr>
        <p:spPr>
          <a:xfrm>
            <a:off x="3480843" y="4217284"/>
            <a:ext cx="537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Titel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9586B08-0947-492C-9CE6-B661E412AEB4}"/>
              </a:ext>
            </a:extLst>
          </p:cNvPr>
          <p:cNvSpPr txBox="1"/>
          <p:nvPr/>
        </p:nvSpPr>
        <p:spPr>
          <a:xfrm>
            <a:off x="5869713" y="4217284"/>
            <a:ext cx="537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Titel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8583464D-E981-4E8C-A2FF-90484E11CFEE}"/>
              </a:ext>
            </a:extLst>
          </p:cNvPr>
          <p:cNvSpPr txBox="1"/>
          <p:nvPr/>
        </p:nvSpPr>
        <p:spPr>
          <a:xfrm>
            <a:off x="441813" y="4534210"/>
            <a:ext cx="1837712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E509C093-EC9B-4640-A5DD-063B56016754}"/>
              </a:ext>
            </a:extLst>
          </p:cNvPr>
          <p:cNvSpPr txBox="1"/>
          <p:nvPr/>
        </p:nvSpPr>
        <p:spPr>
          <a:xfrm>
            <a:off x="2830683" y="4534210"/>
            <a:ext cx="1837712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Lorem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,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85FDDB11-59BA-47AC-8A6F-E3831F0CA6CE}"/>
              </a:ext>
            </a:extLst>
          </p:cNvPr>
          <p:cNvSpPr txBox="1"/>
          <p:nvPr/>
        </p:nvSpPr>
        <p:spPr>
          <a:xfrm>
            <a:off x="5219553" y="4534210"/>
            <a:ext cx="1837712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Lorem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, ipsum dolor sit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amet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等线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D569039-DA49-452F-85AF-1855779E8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95301"/>
            <a:ext cx="1882379" cy="55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FOLIENTITEL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2F7DDB1F-08CF-4ECF-B1AB-DB8A8C5080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25" y="1450975"/>
            <a:ext cx="5154216" cy="1085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71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6765B6-A1CD-40CC-B46A-35A90EF4DD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3188" y="748780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0974BE-1086-4CF6-9653-8C7B0BD57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3187" y="1109274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2B669FD-DD30-4D1A-838D-5DCF2A0C07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3188" y="1860552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AB2D5092-2A7A-4403-B45B-04C3F0DB0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187" y="2221045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EFEB1B9-07CC-4FF1-9986-33CBE2D6F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3188" y="3068508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594C9371-EBB2-482A-803F-8C2EAD8F36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3187" y="3429001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0811CD4-6FED-4698-8A5E-ADDA161609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188" y="4276464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3DDBAA0-0B8A-41AB-A732-55632FBE86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3187" y="4636957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50854A91-3870-4354-A85E-B0553DA9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3188" y="5333061"/>
            <a:ext cx="1956197" cy="36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Kapitel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CF6766B-094E-48B6-8EAE-85517C198D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3187" y="5693554"/>
            <a:ext cx="2034779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96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7CD0FBAF-783D-44C3-85A3-B916B67D9BA9}"/>
              </a:ext>
            </a:extLst>
          </p:cNvPr>
          <p:cNvSpPr/>
          <p:nvPr/>
        </p:nvSpPr>
        <p:spPr>
          <a:xfrm>
            <a:off x="627697" y="311695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D784437D-C4B5-4CE3-B6CC-DFE959B5C280}"/>
              </a:ext>
            </a:extLst>
          </p:cNvPr>
          <p:cNvSpPr txBox="1"/>
          <p:nvPr/>
        </p:nvSpPr>
        <p:spPr>
          <a:xfrm>
            <a:off x="650191" y="321021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01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8A6EAD9D-689D-42F7-A878-9E17204A9D54}"/>
              </a:ext>
            </a:extLst>
          </p:cNvPr>
          <p:cNvSpPr/>
          <p:nvPr/>
        </p:nvSpPr>
        <p:spPr>
          <a:xfrm>
            <a:off x="627697" y="4001990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7FFC0861-AC75-4BD8-B8E5-E464CAD8DF3E}"/>
              </a:ext>
            </a:extLst>
          </p:cNvPr>
          <p:cNvSpPr txBox="1"/>
          <p:nvPr/>
        </p:nvSpPr>
        <p:spPr>
          <a:xfrm>
            <a:off x="650191" y="409525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02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40B3864D-FE85-428D-9667-1954A81C91C5}"/>
              </a:ext>
            </a:extLst>
          </p:cNvPr>
          <p:cNvSpPr/>
          <p:nvPr/>
        </p:nvSpPr>
        <p:spPr>
          <a:xfrm>
            <a:off x="631210" y="4940255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2E89721D-3F25-4315-9EEC-EC438A4ECA4B}"/>
              </a:ext>
            </a:extLst>
          </p:cNvPr>
          <p:cNvSpPr txBox="1"/>
          <p:nvPr/>
        </p:nvSpPr>
        <p:spPr>
          <a:xfrm>
            <a:off x="653704" y="5033515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03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A7C4645-E4B1-4B25-831E-FEFF52B9F2F8}"/>
              </a:ext>
            </a:extLst>
          </p:cNvPr>
          <p:cNvSpPr txBox="1"/>
          <p:nvPr/>
        </p:nvSpPr>
        <p:spPr>
          <a:xfrm>
            <a:off x="1227806" y="3027407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Bulletpoint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1EC0A94-2050-4028-AD5C-0F2D522A74D9}"/>
              </a:ext>
            </a:extLst>
          </p:cNvPr>
          <p:cNvSpPr txBox="1"/>
          <p:nvPr/>
        </p:nvSpPr>
        <p:spPr>
          <a:xfrm>
            <a:off x="1227806" y="3308066"/>
            <a:ext cx="244197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consectetuer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Maeceor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34FAF-0271-42C7-9AEF-7392CB86D505}"/>
              </a:ext>
            </a:extLst>
          </p:cNvPr>
          <p:cNvSpPr txBox="1"/>
          <p:nvPr/>
        </p:nvSpPr>
        <p:spPr>
          <a:xfrm>
            <a:off x="1227806" y="391243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Bulletpoint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CCE28-51C7-4C29-A75E-4F72401154AF}"/>
              </a:ext>
            </a:extLst>
          </p:cNvPr>
          <p:cNvSpPr txBox="1"/>
          <p:nvPr/>
        </p:nvSpPr>
        <p:spPr>
          <a:xfrm>
            <a:off x="1227806" y="4193098"/>
            <a:ext cx="244197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cotetuer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Maecenas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80E4F845-BED8-455E-8B6B-640F1489100A}"/>
              </a:ext>
            </a:extLst>
          </p:cNvPr>
          <p:cNvSpPr txBox="1"/>
          <p:nvPr/>
        </p:nvSpPr>
        <p:spPr>
          <a:xfrm>
            <a:off x="1231319" y="4850704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Bulletpoint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D30F0B2-7360-4101-BD69-5945E9D421A4}"/>
              </a:ext>
            </a:extLst>
          </p:cNvPr>
          <p:cNvSpPr txBox="1"/>
          <p:nvPr/>
        </p:nvSpPr>
        <p:spPr>
          <a:xfrm>
            <a:off x="1231319" y="5131363"/>
            <a:ext cx="2441978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Lorem ipsum dolor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consectetuer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Maecenas</a:t>
            </a:r>
          </a:p>
        </p:txBody>
      </p:sp>
      <p:grpSp>
        <p:nvGrpSpPr>
          <p:cNvPr id="22" name="Group 1">
            <a:extLst>
              <a:ext uri="{FF2B5EF4-FFF2-40B4-BE49-F238E27FC236}">
                <a16:creationId xmlns:a16="http://schemas.microsoft.com/office/drawing/2014/main" id="{F77C846E-833C-4264-8545-132F63860DD9}"/>
              </a:ext>
            </a:extLst>
          </p:cNvPr>
          <p:cNvGrpSpPr/>
          <p:nvPr/>
        </p:nvGrpSpPr>
        <p:grpSpPr>
          <a:xfrm>
            <a:off x="4836364" y="1581789"/>
            <a:ext cx="4295298" cy="4526128"/>
            <a:chOff x="4139952" y="1772817"/>
            <a:chExt cx="4608512" cy="3642131"/>
          </a:xfrm>
        </p:grpSpPr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6B842B79-1D15-4C9B-9F2A-A6A980CE59A3}"/>
                </a:ext>
              </a:extLst>
            </p:cNvPr>
            <p:cNvSpPr txBox="1"/>
            <p:nvPr/>
          </p:nvSpPr>
          <p:spPr>
            <a:xfrm>
              <a:off x="4499992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2009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A936DBA5-4A1E-4FE3-9E38-8BE02CA4B650}"/>
                </a:ext>
              </a:extLst>
            </p:cNvPr>
            <p:cNvSpPr txBox="1"/>
            <p:nvPr/>
          </p:nvSpPr>
          <p:spPr>
            <a:xfrm>
              <a:off x="5220072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2010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CA3690C8-8DB4-4A85-AFDF-8C9ADAE8B2ED}"/>
                </a:ext>
              </a:extLst>
            </p:cNvPr>
            <p:cNvSpPr txBox="1"/>
            <p:nvPr/>
          </p:nvSpPr>
          <p:spPr>
            <a:xfrm>
              <a:off x="5868144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2011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055CFBBA-BA64-46A4-A87B-E0FF2305544C}"/>
                </a:ext>
              </a:extLst>
            </p:cNvPr>
            <p:cNvSpPr txBox="1"/>
            <p:nvPr/>
          </p:nvSpPr>
          <p:spPr>
            <a:xfrm>
              <a:off x="6516216" y="52292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900" baseline="0" dirty="0">
                  <a:latin typeface="+mn-lt"/>
                </a:rPr>
                <a:t>2012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A05E46BB-A702-4F87-BF24-1D73B7632C3B}"/>
                </a:ext>
              </a:extLst>
            </p:cNvPr>
            <p:cNvSpPr txBox="1"/>
            <p:nvPr/>
          </p:nvSpPr>
          <p:spPr>
            <a:xfrm>
              <a:off x="7596336" y="2276872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50</a:t>
              </a:r>
            </a:p>
          </p:txBody>
        </p:sp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id="{B8977276-9C7B-4B4A-81EA-2B7BDE7660A5}"/>
                </a:ext>
              </a:extLst>
            </p:cNvPr>
            <p:cNvSpPr txBox="1"/>
            <p:nvPr/>
          </p:nvSpPr>
          <p:spPr>
            <a:xfrm>
              <a:off x="7596336" y="2863969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40</a:t>
              </a:r>
            </a:p>
          </p:txBody>
        </p: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41641010-09A9-4562-A424-C1CCE02AEF42}"/>
                </a:ext>
              </a:extLst>
            </p:cNvPr>
            <p:cNvSpPr txBox="1"/>
            <p:nvPr/>
          </p:nvSpPr>
          <p:spPr>
            <a:xfrm>
              <a:off x="7596336" y="34056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30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2B1BBBED-718B-42BA-81BA-2BD6F1D7B142}"/>
                </a:ext>
              </a:extLst>
            </p:cNvPr>
            <p:cNvSpPr txBox="1"/>
            <p:nvPr/>
          </p:nvSpPr>
          <p:spPr>
            <a:xfrm>
              <a:off x="7596336" y="3943888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20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49F532FA-2FDE-4C63-8844-E065ED8A6681}"/>
                </a:ext>
              </a:extLst>
            </p:cNvPr>
            <p:cNvSpPr txBox="1"/>
            <p:nvPr/>
          </p:nvSpPr>
          <p:spPr>
            <a:xfrm>
              <a:off x="7596000" y="4485600"/>
              <a:ext cx="576064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10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6A5A1960-D1B7-4A15-A922-9E691EE8A9A5}"/>
                </a:ext>
              </a:extLst>
            </p:cNvPr>
            <p:cNvSpPr txBox="1"/>
            <p:nvPr/>
          </p:nvSpPr>
          <p:spPr>
            <a:xfrm>
              <a:off x="7596336" y="1772817"/>
              <a:ext cx="1152128" cy="1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900" baseline="0" dirty="0">
                  <a:latin typeface="+mn-lt"/>
                </a:rPr>
                <a:t>Mio Eur.</a:t>
              </a:r>
            </a:p>
          </p:txBody>
        </p:sp>
        <p:pic>
          <p:nvPicPr>
            <p:cNvPr id="33" name="Picture 2" descr="HBA_balkendiagramm.png">
              <a:extLst>
                <a:ext uri="{FF2B5EF4-FFF2-40B4-BE49-F238E27FC236}">
                  <a16:creationId xmlns:a16="http://schemas.microsoft.com/office/drawing/2014/main" id="{0C878839-9279-4673-8557-EB3BC2626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803400"/>
              <a:ext cx="3541494" cy="3281784"/>
            </a:xfrm>
            <a:prstGeom prst="rect">
              <a:avLst/>
            </a:prstGeom>
          </p:spPr>
        </p:pic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id="{63453C24-5DE0-444F-922C-5FA91EE909AD}"/>
              </a:ext>
            </a:extLst>
          </p:cNvPr>
          <p:cNvSpPr/>
          <p:nvPr/>
        </p:nvSpPr>
        <p:spPr>
          <a:xfrm>
            <a:off x="-3" y="2413235"/>
            <a:ext cx="269111" cy="2031531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6" name="Textplatzhalter 65">
            <a:extLst>
              <a:ext uri="{FF2B5EF4-FFF2-40B4-BE49-F238E27FC236}">
                <a16:creationId xmlns:a16="http://schemas.microsoft.com/office/drawing/2014/main" id="{B5666823-51C0-4C7B-9F20-9FA7513E2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60" y="642704"/>
            <a:ext cx="1874044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97A85B26-7FA1-4013-995E-DF933835E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60" y="1423989"/>
            <a:ext cx="3214688" cy="1241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025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DB677-2731-49BA-9A8D-DB263D8E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9BD3642-8F49-4AE2-9D48-EC9903112699}"/>
              </a:ext>
            </a:extLst>
          </p:cNvPr>
          <p:cNvSpPr/>
          <p:nvPr/>
        </p:nvSpPr>
        <p:spPr>
          <a:xfrm>
            <a:off x="345906" y="365126"/>
            <a:ext cx="8452189" cy="5786605"/>
          </a:xfrm>
          <a:prstGeom prst="rect">
            <a:avLst/>
          </a:prstGeom>
          <a:solidFill>
            <a:srgbClr val="CD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E5D1DBFB-98C9-47C1-91A5-5FF5011C78CF}"/>
              </a:ext>
            </a:extLst>
          </p:cNvPr>
          <p:cNvGrpSpPr/>
          <p:nvPr/>
        </p:nvGrpSpPr>
        <p:grpSpPr>
          <a:xfrm>
            <a:off x="710804" y="2590801"/>
            <a:ext cx="1398728" cy="3361113"/>
            <a:chOff x="771779" y="4501203"/>
            <a:chExt cx="1864970" cy="365307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9BA7CE1-9588-4B86-80D5-B6A2E88E40E1}"/>
                </a:ext>
              </a:extLst>
            </p:cNvPr>
            <p:cNvSpPr/>
            <p:nvPr/>
          </p:nvSpPr>
          <p:spPr>
            <a:xfrm>
              <a:off x="771779" y="4501203"/>
              <a:ext cx="186497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002B30D3-C62F-4540-9AF9-12E7A72C0A46}"/>
                </a:ext>
              </a:extLst>
            </p:cNvPr>
            <p:cNvSpPr/>
            <p:nvPr/>
          </p:nvSpPr>
          <p:spPr>
            <a:xfrm>
              <a:off x="771779" y="4501203"/>
              <a:ext cx="54000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CE4D167-330C-46EF-8A7B-C281D35273A3}"/>
                </a:ext>
              </a:extLst>
            </p:cNvPr>
            <p:cNvSpPr txBox="1"/>
            <p:nvPr/>
          </p:nvSpPr>
          <p:spPr>
            <a:xfrm>
              <a:off x="835311" y="4586537"/>
              <a:ext cx="412935" cy="326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F4E05F17-F0A4-4ABC-AFD4-521467A91A32}"/>
                </a:ext>
              </a:extLst>
            </p:cNvPr>
            <p:cNvSpPr txBox="1"/>
            <p:nvPr/>
          </p:nvSpPr>
          <p:spPr>
            <a:xfrm>
              <a:off x="793551" y="5166767"/>
              <a:ext cx="1746679" cy="32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TITEL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62728752-AA9F-4751-93A4-3CD2271E2BEE}"/>
                </a:ext>
              </a:extLst>
            </p:cNvPr>
            <p:cNvCxnSpPr/>
            <p:nvPr/>
          </p:nvCxnSpPr>
          <p:spPr>
            <a:xfrm>
              <a:off x="863684" y="8154282"/>
              <a:ext cx="608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229546B-B927-49C5-9802-3F2F1F3EAF2B}"/>
              </a:ext>
            </a:extLst>
          </p:cNvPr>
          <p:cNvGrpSpPr/>
          <p:nvPr/>
        </p:nvGrpSpPr>
        <p:grpSpPr>
          <a:xfrm>
            <a:off x="8153446" y="3200992"/>
            <a:ext cx="342012" cy="456016"/>
            <a:chOff x="10871261" y="3200992"/>
            <a:chExt cx="456016" cy="456016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2650A29D-DB9C-42B1-A634-F37D4AC1B1DA}"/>
                </a:ext>
              </a:extLst>
            </p:cNvPr>
            <p:cNvSpPr/>
            <p:nvPr/>
          </p:nvSpPr>
          <p:spPr>
            <a:xfrm>
              <a:off x="10871261" y="3200992"/>
              <a:ext cx="456016" cy="456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1927441B-E919-460A-AEAC-43927EEA05E4}"/>
                </a:ext>
              </a:extLst>
            </p:cNvPr>
            <p:cNvSpPr/>
            <p:nvPr/>
          </p:nvSpPr>
          <p:spPr>
            <a:xfrm>
              <a:off x="11045929" y="3321368"/>
              <a:ext cx="106680" cy="215265"/>
            </a:xfrm>
            <a:custGeom>
              <a:avLst/>
              <a:gdLst>
                <a:gd name="connsiteX0" fmla="*/ 0 w 106680"/>
                <a:gd name="connsiteY0" fmla="*/ 0 h 215265"/>
                <a:gd name="connsiteX1" fmla="*/ 106680 w 106680"/>
                <a:gd name="connsiteY1" fmla="*/ 116205 h 215265"/>
                <a:gd name="connsiteX2" fmla="*/ 0 w 106680"/>
                <a:gd name="connsiteY2" fmla="*/ 215265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15265">
                  <a:moveTo>
                    <a:pt x="0" y="0"/>
                  </a:moveTo>
                  <a:lnTo>
                    <a:pt x="106680" y="116205"/>
                  </a:lnTo>
                  <a:lnTo>
                    <a:pt x="0" y="21526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076AD49-6564-4842-A065-2C7E4BBA9E27}"/>
              </a:ext>
            </a:extLst>
          </p:cNvPr>
          <p:cNvGrpSpPr/>
          <p:nvPr/>
        </p:nvGrpSpPr>
        <p:grpSpPr>
          <a:xfrm>
            <a:off x="3477566" y="2590801"/>
            <a:ext cx="1398728" cy="3361112"/>
            <a:chOff x="771779" y="4501203"/>
            <a:chExt cx="1864970" cy="3653079"/>
          </a:xfrm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332C6BE-DBF6-4141-8238-7DAB201A071C}"/>
                </a:ext>
              </a:extLst>
            </p:cNvPr>
            <p:cNvSpPr/>
            <p:nvPr/>
          </p:nvSpPr>
          <p:spPr>
            <a:xfrm>
              <a:off x="771779" y="4501203"/>
              <a:ext cx="186497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2745DA3E-CF50-4E27-B2D0-E9E7E890867B}"/>
                </a:ext>
              </a:extLst>
            </p:cNvPr>
            <p:cNvSpPr/>
            <p:nvPr/>
          </p:nvSpPr>
          <p:spPr>
            <a:xfrm>
              <a:off x="771779" y="4501203"/>
              <a:ext cx="54000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22DFA1C-0DAD-417D-9C9C-5C06FE6C96AA}"/>
                </a:ext>
              </a:extLst>
            </p:cNvPr>
            <p:cNvSpPr txBox="1"/>
            <p:nvPr/>
          </p:nvSpPr>
          <p:spPr>
            <a:xfrm>
              <a:off x="807527" y="4586537"/>
              <a:ext cx="468505" cy="401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10EAF9CF-8E8D-4235-A6BA-A542F07746BD}"/>
                </a:ext>
              </a:extLst>
            </p:cNvPr>
            <p:cNvSpPr txBox="1"/>
            <p:nvPr/>
          </p:nvSpPr>
          <p:spPr>
            <a:xfrm>
              <a:off x="771779" y="5166768"/>
              <a:ext cx="1101156" cy="401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TITEL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2C8A81F3-11EA-49FD-ABF7-F8AA910324AF}"/>
                </a:ext>
              </a:extLst>
            </p:cNvPr>
            <p:cNvCxnSpPr/>
            <p:nvPr/>
          </p:nvCxnSpPr>
          <p:spPr>
            <a:xfrm>
              <a:off x="939551" y="8154282"/>
              <a:ext cx="608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C246B5B-54AE-4ACB-BB08-FC5E61A07197}"/>
              </a:ext>
            </a:extLst>
          </p:cNvPr>
          <p:cNvSpPr txBox="1"/>
          <p:nvPr/>
        </p:nvSpPr>
        <p:spPr>
          <a:xfrm>
            <a:off x="531190" y="3640114"/>
            <a:ext cx="208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3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4</a:t>
            </a:r>
            <a:endParaRPr lang="de-AT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5EAE56C-C6C1-4472-9556-DE471C4B66DC}"/>
              </a:ext>
            </a:extLst>
          </p:cNvPr>
          <p:cNvSpPr txBox="1"/>
          <p:nvPr/>
        </p:nvSpPr>
        <p:spPr>
          <a:xfrm>
            <a:off x="3289789" y="3617944"/>
            <a:ext cx="208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lang="en-US" sz="15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lang="en-US" sz="15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Puntk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3</a:t>
            </a:r>
          </a:p>
          <a:p>
            <a:pPr marL="214313" indent="-214313">
              <a:buFont typeface="Symbol" panose="05050102010706020507" pitchFamily="18" charset="2"/>
              <a:buChar char="-"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Punkt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4</a:t>
            </a:r>
            <a:endParaRPr lang="de-AT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2F54035-D473-4282-93F5-5C610691C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05" y="706270"/>
            <a:ext cx="3431381" cy="62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GEGENÜBERSTELLUNG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9660756-AC50-4258-B72B-96BCFF14BF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03" y="1554074"/>
            <a:ext cx="3861197" cy="698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50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91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re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6DF86A-3586-4801-92D4-E19049E5A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83" y="655600"/>
            <a:ext cx="1606838" cy="2773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4664A8-EBBB-411E-8B3F-62A86204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 r="11895"/>
          <a:stretch/>
        </p:blipFill>
        <p:spPr>
          <a:xfrm>
            <a:off x="3564961" y="666742"/>
            <a:ext cx="1606839" cy="27674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D3170C-9AE3-48A8-A731-74EB49445E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7580"/>
          <a:stretch/>
        </p:blipFill>
        <p:spPr>
          <a:xfrm>
            <a:off x="5328445" y="664027"/>
            <a:ext cx="1606840" cy="27649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CD89ED-5C80-45C7-AF89-7A60094F4D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15066" r="143" b="-15066"/>
          <a:stretch/>
        </p:blipFill>
        <p:spPr>
          <a:xfrm>
            <a:off x="7128674" y="655601"/>
            <a:ext cx="1701828" cy="3241817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4761AD5-D724-4F39-A6B0-6E2A3767C758}"/>
              </a:ext>
            </a:extLst>
          </p:cNvPr>
          <p:cNvSpPr/>
          <p:nvPr/>
        </p:nvSpPr>
        <p:spPr>
          <a:xfrm>
            <a:off x="1776981" y="4259384"/>
            <a:ext cx="7367019" cy="1931875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575407-7EFA-45A8-87DE-1ACB40F65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9" y="4945250"/>
            <a:ext cx="634751" cy="394988"/>
          </a:xfrm>
          <a:prstGeom prst="rect">
            <a:avLst/>
          </a:prstGeom>
        </p:spPr>
      </p:pic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CB335C36-D3A3-4E62-BE9C-334DAD47DC1B}"/>
              </a:ext>
            </a:extLst>
          </p:cNvPr>
          <p:cNvCxnSpPr>
            <a:cxnSpLocks/>
          </p:cNvCxnSpPr>
          <p:nvPr/>
        </p:nvCxnSpPr>
        <p:spPr>
          <a:xfrm>
            <a:off x="340820" y="4840831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A87F9EE0-F685-415F-8277-AD4419579E87}"/>
              </a:ext>
            </a:extLst>
          </p:cNvPr>
          <p:cNvSpPr txBox="1"/>
          <p:nvPr/>
        </p:nvSpPr>
        <p:spPr>
          <a:xfrm>
            <a:off x="1983921" y="4463144"/>
            <a:ext cx="57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GRAZ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5AC69-96BA-4951-B6A0-4ACD96EBC5DE}"/>
              </a:ext>
            </a:extLst>
          </p:cNvPr>
          <p:cNvSpPr txBox="1"/>
          <p:nvPr/>
        </p:nvSpPr>
        <p:spPr>
          <a:xfrm>
            <a:off x="1988790" y="4736227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Karmeliterplatz 4</a:t>
            </a:r>
            <a:b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AT-8010 Graz</a:t>
            </a:r>
            <a:b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200</a:t>
            </a:r>
            <a:br>
              <a:rPr lang="de-DE" sz="10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201</a:t>
            </a:r>
            <a:br>
              <a:rPr lang="de-DE" sz="10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graz@hba.at</a:t>
            </a:r>
            <a:endParaRPr lang="en-US" sz="1050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4A97C-E3C9-4E27-B741-726E0F82CFBE}"/>
              </a:ext>
            </a:extLst>
          </p:cNvPr>
          <p:cNvSpPr txBox="1"/>
          <p:nvPr/>
        </p:nvSpPr>
        <p:spPr>
          <a:xfrm>
            <a:off x="3726975" y="4452258"/>
            <a:ext cx="57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WIEN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F98A32B-5AD5-4E6D-9748-1B3A7227BEC3}"/>
              </a:ext>
            </a:extLst>
          </p:cNvPr>
          <p:cNvSpPr txBox="1"/>
          <p:nvPr/>
        </p:nvSpPr>
        <p:spPr>
          <a:xfrm>
            <a:off x="3731844" y="4725341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="0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Rooseveltplatz</a:t>
            </a:r>
            <a: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10</a:t>
            </a:r>
            <a:br>
              <a:rPr lang="de-DE" sz="105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AT-1090 Wien</a:t>
            </a:r>
          </a:p>
          <a:p>
            <a:pPr algn="l"/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400</a:t>
            </a:r>
          </a:p>
          <a:p>
            <a:pPr algn="l"/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+43 (0) 50 8060 401</a:t>
            </a:r>
          </a:p>
          <a:p>
            <a:pPr algn="l"/>
            <a:r>
              <a:rPr lang="de-DE" sz="105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vienna@hba.at</a:t>
            </a:r>
            <a:endParaRPr lang="en-US" sz="1050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692ECF6-A115-42A1-AE17-7821031FD26D}"/>
              </a:ext>
            </a:extLst>
          </p:cNvPr>
          <p:cNvSpPr txBox="1"/>
          <p:nvPr/>
        </p:nvSpPr>
        <p:spPr>
          <a:xfrm>
            <a:off x="5482336" y="4452258"/>
            <a:ext cx="118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KLAGENFURT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56812FF-8318-4EDB-BBD9-0AB63724A77D}"/>
              </a:ext>
            </a:extLst>
          </p:cNvPr>
          <p:cNvSpPr txBox="1"/>
          <p:nvPr/>
        </p:nvSpPr>
        <p:spPr>
          <a:xfrm>
            <a:off x="5487206" y="4725341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Theaterplatz 5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AT-9020 Klagenfurt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600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601</a:t>
            </a:r>
          </a:p>
          <a:p>
            <a:pPr algn="l"/>
            <a:r>
              <a:rPr lang="de-DE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klagenfurt@hba.at</a:t>
            </a:r>
            <a:endParaRPr lang="en-US" sz="1050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39F611B-8520-4BC1-AD9E-8CE2DCFC481B}"/>
              </a:ext>
            </a:extLst>
          </p:cNvPr>
          <p:cNvSpPr txBox="1"/>
          <p:nvPr/>
        </p:nvSpPr>
        <p:spPr>
          <a:xfrm>
            <a:off x="7311136" y="4465003"/>
            <a:ext cx="1187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EISENSTADT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E251AE51-AD90-40A4-AD12-EB9C4C4BCAFD}"/>
              </a:ext>
            </a:extLst>
          </p:cNvPr>
          <p:cNvSpPr txBox="1"/>
          <p:nvPr/>
        </p:nvSpPr>
        <p:spPr>
          <a:xfrm>
            <a:off x="7316006" y="4738086"/>
            <a:ext cx="1484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Marktstrasse</a:t>
            </a:r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AT-7000 Eisenstadt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700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+43 (0) 50 8060 401</a:t>
            </a:r>
          </a:p>
          <a:p>
            <a:pPr algn="l"/>
            <a:r>
              <a:rPr lang="en-US" sz="105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eisenstadt@hba.at</a:t>
            </a:r>
          </a:p>
        </p:txBody>
      </p:sp>
    </p:spTree>
    <p:extLst>
      <p:ext uri="{BB962C8B-B14F-4D97-AF65-F5344CB8AC3E}">
        <p14:creationId xmlns:p14="http://schemas.microsoft.com/office/powerpoint/2010/main" val="2446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we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DBFF726C-6177-443B-899C-E2DF3C86D5FE}"/>
              </a:ext>
            </a:extLst>
          </p:cNvPr>
          <p:cNvSpPr/>
          <p:nvPr/>
        </p:nvSpPr>
        <p:spPr>
          <a:xfrm>
            <a:off x="0" y="3967843"/>
            <a:ext cx="5327661" cy="2148504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0C0839-FD80-47BB-9541-C06622420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9" y="4945250"/>
            <a:ext cx="634751" cy="394988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C9C925E4-6816-459C-B9D0-5D5F1CE9D959}"/>
              </a:ext>
            </a:extLst>
          </p:cNvPr>
          <p:cNvCxnSpPr>
            <a:cxnSpLocks/>
          </p:cNvCxnSpPr>
          <p:nvPr/>
        </p:nvCxnSpPr>
        <p:spPr>
          <a:xfrm>
            <a:off x="340820" y="4840831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>
            <a:extLst>
              <a:ext uri="{FF2B5EF4-FFF2-40B4-BE49-F238E27FC236}">
                <a16:creationId xmlns:a16="http://schemas.microsoft.com/office/drawing/2014/main" id="{B920838A-C541-470D-B876-8EE31AAEEC02}"/>
              </a:ext>
            </a:extLst>
          </p:cNvPr>
          <p:cNvSpPr txBox="1"/>
          <p:nvPr/>
        </p:nvSpPr>
        <p:spPr>
          <a:xfrm flipH="1">
            <a:off x="1634338" y="4266984"/>
            <a:ext cx="145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Detlef Sommer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88EA33A-1D53-4725-BB7D-96D06B017960}"/>
              </a:ext>
            </a:extLst>
          </p:cNvPr>
          <p:cNvSpPr txBox="1"/>
          <p:nvPr/>
        </p:nvSpPr>
        <p:spPr>
          <a:xfrm flipH="1">
            <a:off x="3646609" y="4247382"/>
            <a:ext cx="145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b="1" dirty="0" err="1"/>
              <a:t>Dr.</a:t>
            </a:r>
            <a:r>
              <a:rPr lang="en-ID" sz="1800" b="1" dirty="0"/>
              <a:t> Roger Müller</a:t>
            </a:r>
            <a:endParaRPr lang="en-US" sz="1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313E87-C1CB-461A-995D-DB04E2BD1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15612"/>
          <a:stretch/>
        </p:blipFill>
        <p:spPr>
          <a:xfrm>
            <a:off x="1416231" y="964327"/>
            <a:ext cx="1888226" cy="24855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C2B97-79B3-4D5E-A107-659B1FB1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14062"/>
          <a:stretch/>
        </p:blipFill>
        <p:spPr>
          <a:xfrm>
            <a:off x="3410911" y="938023"/>
            <a:ext cx="1893796" cy="2485572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0E451A66-EFF5-436A-B4D1-7902C0A33298}"/>
              </a:ext>
            </a:extLst>
          </p:cNvPr>
          <p:cNvSpPr txBox="1"/>
          <p:nvPr/>
        </p:nvSpPr>
        <p:spPr>
          <a:xfrm>
            <a:off x="5625497" y="1151313"/>
            <a:ext cx="266060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UNSERE PARTNER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 Schweiz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19BDAD-C313-4942-9164-7F1E3DE272A8}"/>
              </a:ext>
            </a:extLst>
          </p:cNvPr>
          <p:cNvSpPr txBox="1"/>
          <p:nvPr/>
        </p:nvSpPr>
        <p:spPr>
          <a:xfrm>
            <a:off x="3931920" y="3967843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21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de-DE" sz="2100" b="1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ba</a:t>
            </a:r>
            <a:r>
              <a:rPr lang="de-DE" sz="21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Rechtsanwälte AG</a:t>
            </a:r>
            <a:endParaRPr lang="de-AT" sz="2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B62776-D9F4-4DE6-84E8-3D8E36BCFE8C}"/>
              </a:ext>
            </a:extLst>
          </p:cNvPr>
          <p:cNvSpPr txBox="1"/>
          <p:nvPr/>
        </p:nvSpPr>
        <p:spPr>
          <a:xfrm>
            <a:off x="5491777" y="4323209"/>
            <a:ext cx="22463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Bellerivestrasse</a:t>
            </a: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28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CH-8008 Zürich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Tel.: +41 44 508 40 00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Fax: +41 44 508 40 01</a:t>
            </a:r>
            <a:br>
              <a:rPr lang="de-DE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1800" b="0" i="0" strike="noStrike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zuerich@hba.ch</a:t>
            </a:r>
            <a:endParaRPr lang="de-A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112319-2525-483B-8B59-15140D25DCEB}"/>
              </a:ext>
            </a:extLst>
          </p:cNvPr>
          <p:cNvSpPr txBox="1"/>
          <p:nvPr/>
        </p:nvSpPr>
        <p:spPr>
          <a:xfrm>
            <a:off x="306161" y="6267973"/>
            <a:ext cx="201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www.hba.ch</a:t>
            </a:r>
            <a:endParaRPr lang="de-AT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5">
            <a:extLst>
              <a:ext uri="{FF2B5EF4-FFF2-40B4-BE49-F238E27FC236}">
                <a16:creationId xmlns:a16="http://schemas.microsoft.com/office/drawing/2014/main" id="{8B98DBE6-6836-4EEE-A8BC-4484EDE1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-1" y="0"/>
            <a:ext cx="9144002" cy="6858000"/>
          </a:xfrm>
          <a:custGeom>
            <a:avLst/>
            <a:gdLst>
              <a:gd name="connsiteX0" fmla="*/ 0 w 12192002"/>
              <a:gd name="connsiteY0" fmla="*/ 0 h 6858000"/>
              <a:gd name="connsiteX1" fmla="*/ 12192002 w 12192002"/>
              <a:gd name="connsiteY1" fmla="*/ 0 h 6858000"/>
              <a:gd name="connsiteX2" fmla="*/ 12192002 w 12192002"/>
              <a:gd name="connsiteY2" fmla="*/ 6858000 h 6858000"/>
              <a:gd name="connsiteX3" fmla="*/ 0 w 121920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2" h="6858000">
                <a:moveTo>
                  <a:pt x="0" y="0"/>
                </a:moveTo>
                <a:lnTo>
                  <a:pt x="12192002" y="0"/>
                </a:lnTo>
                <a:lnTo>
                  <a:pt x="121920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E5E6DC03-BC1F-4525-8B01-312D0F32FCDB}"/>
              </a:ext>
            </a:extLst>
          </p:cNvPr>
          <p:cNvSpPr/>
          <p:nvPr/>
        </p:nvSpPr>
        <p:spPr>
          <a:xfrm>
            <a:off x="365760" y="533400"/>
            <a:ext cx="8412480" cy="5791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141F3A-8822-4452-ADB9-05F4CD4CE818}"/>
              </a:ext>
            </a:extLst>
          </p:cNvPr>
          <p:cNvSpPr/>
          <p:nvPr/>
        </p:nvSpPr>
        <p:spPr>
          <a:xfrm rot="5400000">
            <a:off x="8077893" y="426026"/>
            <a:ext cx="1151314" cy="299258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BAB3828-98D9-4A3A-BC17-5703136025C4}"/>
              </a:ext>
            </a:extLst>
          </p:cNvPr>
          <p:cNvSpPr txBox="1"/>
          <p:nvPr/>
        </p:nvSpPr>
        <p:spPr>
          <a:xfrm>
            <a:off x="1245382" y="2301375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VIELEN DANK!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670F09-2B71-4491-8407-544802ED5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93" y="4195123"/>
            <a:ext cx="634751" cy="394988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8F0636EB-F848-43B9-8396-E121624FF7A0}"/>
              </a:ext>
            </a:extLst>
          </p:cNvPr>
          <p:cNvCxnSpPr>
            <a:cxnSpLocks/>
          </p:cNvCxnSpPr>
          <p:nvPr/>
        </p:nvCxnSpPr>
        <p:spPr>
          <a:xfrm>
            <a:off x="1345683" y="4087190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E9CB-964D-4417-B343-A41E667114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CC1A-9B2E-4A3C-B8E7-3DA541C3119F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0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E9CB-964D-4417-B343-A41E667114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CC1A-9B2E-4A3C-B8E7-3DA541C3119F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897986-E260-46F2-B3BA-DD30F965E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1836" b="34471"/>
          <a:stretch/>
        </p:blipFill>
        <p:spPr>
          <a:xfrm>
            <a:off x="1959565" y="3797543"/>
            <a:ext cx="3438715" cy="30604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62F207-13DD-4A8E-9E94-AEB7D5ECD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33" y="3797542"/>
            <a:ext cx="3443876" cy="3060458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CC7F4A-757E-4B3E-9C30-6EDA0BA135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04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E2433E-2EA9-49DA-B737-EEF5450C1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04" y="3797544"/>
            <a:ext cx="3438714" cy="30604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BB339A-797E-4DB0-AE12-4DF6BDC0A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10" y="3797544"/>
            <a:ext cx="3438715" cy="3060456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9E0BD1E-EE07-4A70-97CE-4349543EE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86C2C7-C976-46EA-A4AD-53D49BE0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644" r="65" b="32730"/>
          <a:stretch/>
        </p:blipFill>
        <p:spPr>
          <a:xfrm>
            <a:off x="1967236" y="3797542"/>
            <a:ext cx="3431045" cy="30604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B414BD-1D77-40E4-A064-EA293FB6BB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4091" r="-472" b="22410"/>
          <a:stretch/>
        </p:blipFill>
        <p:spPr>
          <a:xfrm>
            <a:off x="5452407" y="3797543"/>
            <a:ext cx="3443959" cy="3060456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0A9A395-2279-4AE7-BC35-1582D451A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157" y="1646111"/>
            <a:ext cx="4841081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02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442FDE32-8B2F-40B9-A503-0C39372F4BDA}"/>
              </a:ext>
            </a:extLst>
          </p:cNvPr>
          <p:cNvSpPr/>
          <p:nvPr/>
        </p:nvSpPr>
        <p:spPr>
          <a:xfrm>
            <a:off x="5044420" y="-728"/>
            <a:ext cx="634751" cy="685800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EA0EED-4E59-475E-8DB5-87A31ECFC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630237"/>
            <a:ext cx="1877615" cy="519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Helvetica" pitchFamily="34" charset="0"/>
              </a:defRPr>
            </a:lvl1pPr>
          </a:lstStyle>
          <a:p>
            <a:pPr lvl="0"/>
            <a:r>
              <a:rPr lang="de-DE" dirty="0"/>
              <a:t>FOLIENTITEL</a:t>
            </a:r>
            <a:endParaRPr lang="de-AT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3AE8A18-A719-45B7-9BF4-680DB5F63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9282" y="-728"/>
            <a:ext cx="3464719" cy="36163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E797504-4D12-4B2E-8089-A4DF2B3A5D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9282" y="3721256"/>
            <a:ext cx="346471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latin typeface="Helvetica" pitchFamily="34" charset="0"/>
              </a:defRPr>
            </a:lvl1pPr>
          </a:lstStyle>
          <a:p>
            <a:pPr lvl="0"/>
            <a:r>
              <a:rPr lang="de-AT" dirty="0"/>
              <a:t>Quelle Bild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02789E-FEF8-4082-9B36-D2DF0D50B3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7" y="1179330"/>
            <a:ext cx="4191000" cy="480218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1pPr>
            <a:lvl2pPr marL="5143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2pPr>
            <a:lvl3pPr marL="8572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3pPr>
            <a:lvl4pPr marL="12001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4pPr>
            <a:lvl5pPr marL="1543050" indent="-171450">
              <a:lnSpc>
                <a:spcPct val="150000"/>
              </a:lnSpc>
              <a:buFont typeface="Symbol" panose="05050102010706020507" pitchFamily="18" charset="2"/>
              <a:buChar char="-"/>
              <a:defRPr sz="1500">
                <a:latin typeface="Helvetica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16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205827C-8A4F-4956-9973-2F5024816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" y="-594"/>
            <a:ext cx="343328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F4ACE6-C659-4273-AB4D-CDE690540DE4}"/>
              </a:ext>
            </a:extLst>
          </p:cNvPr>
          <p:cNvSpPr/>
          <p:nvPr/>
        </p:nvSpPr>
        <p:spPr>
          <a:xfrm>
            <a:off x="3421621" y="1249787"/>
            <a:ext cx="1367549" cy="3916573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3A6DBF-05AC-49CC-AA78-0E8738D21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04" y="1535152"/>
            <a:ext cx="2927984" cy="24719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96A60C-1573-4884-80DF-BEF908011664}"/>
              </a:ext>
            </a:extLst>
          </p:cNvPr>
          <p:cNvSpPr txBox="1"/>
          <p:nvPr/>
        </p:nvSpPr>
        <p:spPr>
          <a:xfrm>
            <a:off x="7850738" y="5884628"/>
            <a:ext cx="201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www.hba.at</a:t>
            </a:r>
            <a:endParaRPr lang="de-AT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CCB6CB-6234-4DD7-90F6-40790C564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47" y="6245971"/>
            <a:ext cx="236611" cy="31548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1A1AF3-9D08-4BC6-9AD1-02201DB07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6253961"/>
            <a:ext cx="236611" cy="3154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71CC1D-8BBA-43F7-BFDF-D8CA80DB4E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255" b="-2460"/>
          <a:stretch/>
        </p:blipFill>
        <p:spPr>
          <a:xfrm>
            <a:off x="8241927" y="6253961"/>
            <a:ext cx="236611" cy="3168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8C8BF4-1874-4D2A-9E0C-744F743C0A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5856" r="24518" b="15432"/>
          <a:stretch/>
        </p:blipFill>
        <p:spPr>
          <a:xfrm>
            <a:off x="8539156" y="6242050"/>
            <a:ext cx="347894" cy="327390"/>
          </a:xfrm>
          <a:prstGeom prst="rect">
            <a:avLst/>
          </a:prstGeom>
        </p:spPr>
      </p:pic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DC2155F2-F1CB-48FB-AA53-D94EA65B2A6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31231712"/>
              </p:ext>
            </p:extLst>
          </p:nvPr>
        </p:nvGraphicFramePr>
        <p:xfrm>
          <a:off x="0" y="2622"/>
          <a:ext cx="70866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10552381" imgH="1320635" progId="">
                  <p:embed/>
                </p:oleObj>
              </mc:Choice>
              <mc:Fallback>
                <p:oleObj name="Image" r:id="rId9" imgW="10552381" imgH="1320635" progId="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22"/>
                        <a:ext cx="70866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04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4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C7A85EED-9CE9-4209-812A-F1B9CC7FAE92}"/>
              </a:ext>
            </a:extLst>
          </p:cNvPr>
          <p:cNvSpPr txBox="1"/>
          <p:nvPr/>
        </p:nvSpPr>
        <p:spPr>
          <a:xfrm>
            <a:off x="379171" y="1290638"/>
            <a:ext cx="1994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INHALTS-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VERZEICHNIS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84C34-50EB-49AD-BC6B-6A52623421BA}"/>
              </a:ext>
            </a:extLst>
          </p:cNvPr>
          <p:cNvCxnSpPr>
            <a:cxnSpLocks/>
          </p:cNvCxnSpPr>
          <p:nvPr/>
        </p:nvCxnSpPr>
        <p:spPr>
          <a:xfrm>
            <a:off x="417482" y="4811077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E7F2EEBE-27E3-4DE1-A3AF-E11180A67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2" y="4945250"/>
            <a:ext cx="634751" cy="3949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4596E8-15A5-463C-BE19-25FA52B5F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2" t="3028" r="28914" b="-194"/>
          <a:stretch/>
        </p:blipFill>
        <p:spPr>
          <a:xfrm>
            <a:off x="3292046" y="0"/>
            <a:ext cx="2405084" cy="6888851"/>
          </a:xfrm>
          <a:prstGeom prst="rect">
            <a:avLst/>
          </a:prstGeom>
        </p:spPr>
      </p:pic>
      <p:sp>
        <p:nvSpPr>
          <p:cNvPr id="12" name="Rectangle 30">
            <a:extLst>
              <a:ext uri="{FF2B5EF4-FFF2-40B4-BE49-F238E27FC236}">
                <a16:creationId xmlns:a16="http://schemas.microsoft.com/office/drawing/2014/main" id="{2D137F48-369A-4FAA-BCF9-94A11EF2B8D8}"/>
              </a:ext>
            </a:extLst>
          </p:cNvPr>
          <p:cNvSpPr/>
          <p:nvPr/>
        </p:nvSpPr>
        <p:spPr>
          <a:xfrm>
            <a:off x="5686984" y="0"/>
            <a:ext cx="3537026" cy="685800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D96DEC99-2A53-4C82-A79E-F2C5DDA7DECF}"/>
              </a:ext>
            </a:extLst>
          </p:cNvPr>
          <p:cNvSpPr/>
          <p:nvPr/>
        </p:nvSpPr>
        <p:spPr>
          <a:xfrm>
            <a:off x="5813854" y="77331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CBC77F1-ED2F-4252-AB51-E95AA003EBB9}"/>
              </a:ext>
            </a:extLst>
          </p:cNvPr>
          <p:cNvSpPr txBox="1"/>
          <p:nvPr/>
        </p:nvSpPr>
        <p:spPr>
          <a:xfrm>
            <a:off x="5836350" y="86657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4AA3C70A-6C99-44B0-BA73-028FE3BD7CE4}"/>
              </a:ext>
            </a:extLst>
          </p:cNvPr>
          <p:cNvSpPr/>
          <p:nvPr/>
        </p:nvSpPr>
        <p:spPr>
          <a:xfrm>
            <a:off x="5813854" y="189853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F406F8ED-1E39-4D48-828A-29E9B61B0B56}"/>
              </a:ext>
            </a:extLst>
          </p:cNvPr>
          <p:cNvSpPr txBox="1"/>
          <p:nvPr/>
        </p:nvSpPr>
        <p:spPr>
          <a:xfrm>
            <a:off x="5836350" y="199179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7008B617-4969-420A-A691-CFAAE61C5EB9}"/>
              </a:ext>
            </a:extLst>
          </p:cNvPr>
          <p:cNvSpPr/>
          <p:nvPr/>
        </p:nvSpPr>
        <p:spPr>
          <a:xfrm>
            <a:off x="5813854" y="306185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C2E26656-CB20-4029-978C-6A1FA0CA23A4}"/>
              </a:ext>
            </a:extLst>
          </p:cNvPr>
          <p:cNvSpPr txBox="1"/>
          <p:nvPr/>
        </p:nvSpPr>
        <p:spPr>
          <a:xfrm>
            <a:off x="5836350" y="315511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E2D20561-2A07-4929-9C51-562D52BDB9DF}"/>
              </a:ext>
            </a:extLst>
          </p:cNvPr>
          <p:cNvSpPr/>
          <p:nvPr/>
        </p:nvSpPr>
        <p:spPr>
          <a:xfrm>
            <a:off x="5813854" y="422771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09C5C5C4-0BEE-4F5B-A373-AFF46299348F}"/>
              </a:ext>
            </a:extLst>
          </p:cNvPr>
          <p:cNvSpPr txBox="1"/>
          <p:nvPr/>
        </p:nvSpPr>
        <p:spPr>
          <a:xfrm>
            <a:off x="5836350" y="432097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F7BFA1AE-56CE-4D1A-A5DF-AC3C891931F7}"/>
              </a:ext>
            </a:extLst>
          </p:cNvPr>
          <p:cNvSpPr/>
          <p:nvPr/>
        </p:nvSpPr>
        <p:spPr>
          <a:xfrm>
            <a:off x="5813854" y="535293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05693EEC-67E9-490F-956B-A16E51EEACAE}"/>
              </a:ext>
            </a:extLst>
          </p:cNvPr>
          <p:cNvSpPr txBox="1"/>
          <p:nvPr/>
        </p:nvSpPr>
        <p:spPr>
          <a:xfrm>
            <a:off x="5836350" y="544619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2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>
            <a:extLst>
              <a:ext uri="{FF2B5EF4-FFF2-40B4-BE49-F238E27FC236}">
                <a16:creationId xmlns:a16="http://schemas.microsoft.com/office/drawing/2014/main" id="{5CDC7DCE-D143-4F8A-8E11-85E036B38D49}"/>
              </a:ext>
            </a:extLst>
          </p:cNvPr>
          <p:cNvGrpSpPr/>
          <p:nvPr/>
        </p:nvGrpSpPr>
        <p:grpSpPr>
          <a:xfrm>
            <a:off x="400050" y="624418"/>
            <a:ext cx="2227017" cy="5609164"/>
            <a:chOff x="533400" y="624418"/>
            <a:chExt cx="2969356" cy="5609164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35E5143D-492B-4816-A576-A27DC861CAA8}"/>
                </a:ext>
              </a:extLst>
            </p:cNvPr>
            <p:cNvSpPr/>
            <p:nvPr/>
          </p:nvSpPr>
          <p:spPr>
            <a:xfrm>
              <a:off x="533400" y="624418"/>
              <a:ext cx="2727959" cy="5609164"/>
            </a:xfrm>
            <a:prstGeom prst="rect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1B9A752-A14E-4757-8E6F-69EF8D69A559}"/>
                </a:ext>
              </a:extLst>
            </p:cNvPr>
            <p:cNvSpPr/>
            <p:nvPr/>
          </p:nvSpPr>
          <p:spPr>
            <a:xfrm>
              <a:off x="3019961" y="1322805"/>
              <a:ext cx="482795" cy="198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018B11A4-F4C4-450C-BFC7-E000DED44667}"/>
              </a:ext>
            </a:extLst>
          </p:cNvPr>
          <p:cNvCxnSpPr>
            <a:cxnSpLocks/>
          </p:cNvCxnSpPr>
          <p:nvPr/>
        </p:nvCxnSpPr>
        <p:spPr>
          <a:xfrm>
            <a:off x="716014" y="4031251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593CFB3-02EC-4237-8985-FD1E2628C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" y="4145967"/>
            <a:ext cx="634751" cy="394988"/>
          </a:xfrm>
          <a:prstGeom prst="rect">
            <a:avLst/>
          </a:prstGeom>
        </p:spPr>
      </p:pic>
      <p:sp>
        <p:nvSpPr>
          <p:cNvPr id="15" name="Rectangle 16">
            <a:extLst>
              <a:ext uri="{FF2B5EF4-FFF2-40B4-BE49-F238E27FC236}">
                <a16:creationId xmlns:a16="http://schemas.microsoft.com/office/drawing/2014/main" id="{55D5F737-648B-45DB-9B83-D6EFA5728280}"/>
              </a:ext>
            </a:extLst>
          </p:cNvPr>
          <p:cNvSpPr/>
          <p:nvPr/>
        </p:nvSpPr>
        <p:spPr>
          <a:xfrm>
            <a:off x="7923276" y="0"/>
            <a:ext cx="978408" cy="547796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6EB72C25-74BE-4767-84FB-3B450F49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57" y="11440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092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de-DE" sz="3300" b="1" i="0" u="none" strike="noStrike" kern="1200" cap="none" spc="0" normalizeH="0" baseline="0" dirty="0" smtClean="0">
          <a:ln>
            <a:noFill/>
          </a:ln>
          <a:solidFill>
            <a:prstClr val="black"/>
          </a:solidFill>
          <a:effectLst/>
          <a:uLnTx/>
          <a:uFillTx/>
          <a:latin typeface="Helvetica" panose="020B0604020202020204" pitchFamily="34" charset="0"/>
          <a:ea typeface="+mn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193CEB8-BA3B-4532-B55D-3F4BF16F3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0" y="238250"/>
            <a:ext cx="634751" cy="39498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6CB69E97-9F46-4814-81C4-64D331723F45}"/>
              </a:ext>
            </a:extLst>
          </p:cNvPr>
          <p:cNvSpPr/>
          <p:nvPr/>
        </p:nvSpPr>
        <p:spPr>
          <a:xfrm>
            <a:off x="-1" y="2413235"/>
            <a:ext cx="269111" cy="2031531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4FAB26-6CD8-4F5A-BE32-B6015BDCC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1" y="0"/>
            <a:ext cx="3428143" cy="6858000"/>
          </a:xfrm>
          <a:prstGeom prst="rect">
            <a:avLst/>
          </a:prstGeom>
        </p:spPr>
      </p:pic>
      <p:grpSp>
        <p:nvGrpSpPr>
          <p:cNvPr id="12" name="Group 28">
            <a:extLst>
              <a:ext uri="{FF2B5EF4-FFF2-40B4-BE49-F238E27FC236}">
                <a16:creationId xmlns:a16="http://schemas.microsoft.com/office/drawing/2014/main" id="{3B792877-B8D0-4C74-91D8-8E1758E04EE0}"/>
              </a:ext>
            </a:extLst>
          </p:cNvPr>
          <p:cNvGrpSpPr/>
          <p:nvPr/>
        </p:nvGrpSpPr>
        <p:grpSpPr>
          <a:xfrm>
            <a:off x="6201882" y="1663595"/>
            <a:ext cx="553248" cy="737664"/>
            <a:chOff x="8269176" y="1803925"/>
            <a:chExt cx="737664" cy="737664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8E17B9B-72FC-40BA-9095-24284E2E3C39}"/>
                </a:ext>
              </a:extLst>
            </p:cNvPr>
            <p:cNvSpPr/>
            <p:nvPr/>
          </p:nvSpPr>
          <p:spPr>
            <a:xfrm>
              <a:off x="8269176" y="1803925"/>
              <a:ext cx="737664" cy="737664"/>
            </a:xfrm>
            <a:prstGeom prst="rect">
              <a:avLst/>
            </a:prstGeom>
            <a:solidFill>
              <a:srgbClr val="A5D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269CB6A-9961-4C75-879F-24E223973EA9}"/>
                </a:ext>
              </a:extLst>
            </p:cNvPr>
            <p:cNvSpPr txBox="1"/>
            <p:nvPr/>
          </p:nvSpPr>
          <p:spPr>
            <a:xfrm>
              <a:off x="8316124" y="1911147"/>
              <a:ext cx="64376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01</a:t>
              </a:r>
            </a:p>
          </p:txBody>
        </p: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0937963C-379F-42EB-A2C9-096A982FB5E8}"/>
              </a:ext>
            </a:extLst>
          </p:cNvPr>
          <p:cNvGrpSpPr/>
          <p:nvPr/>
        </p:nvGrpSpPr>
        <p:grpSpPr>
          <a:xfrm>
            <a:off x="6201882" y="3060169"/>
            <a:ext cx="553248" cy="737664"/>
            <a:chOff x="8269176" y="3173989"/>
            <a:chExt cx="737664" cy="737664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C1089A18-17AF-4F4D-86DD-F68DC8E28F7A}"/>
                </a:ext>
              </a:extLst>
            </p:cNvPr>
            <p:cNvSpPr/>
            <p:nvPr/>
          </p:nvSpPr>
          <p:spPr>
            <a:xfrm>
              <a:off x="8269176" y="3173989"/>
              <a:ext cx="737664" cy="737664"/>
            </a:xfrm>
            <a:prstGeom prst="rect">
              <a:avLst/>
            </a:prstGeom>
            <a:solidFill>
              <a:srgbClr val="A5D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F209774-1ABF-4051-B5F1-164488053251}"/>
                </a:ext>
              </a:extLst>
            </p:cNvPr>
            <p:cNvSpPr txBox="1"/>
            <p:nvPr/>
          </p:nvSpPr>
          <p:spPr>
            <a:xfrm>
              <a:off x="8316124" y="3281211"/>
              <a:ext cx="64376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C11CF17B-77B9-4B0F-B61C-4D30E50331EF}"/>
              </a:ext>
            </a:extLst>
          </p:cNvPr>
          <p:cNvGrpSpPr/>
          <p:nvPr/>
        </p:nvGrpSpPr>
        <p:grpSpPr>
          <a:xfrm>
            <a:off x="6201882" y="4456741"/>
            <a:ext cx="553248" cy="737664"/>
            <a:chOff x="8269176" y="4597070"/>
            <a:chExt cx="737664" cy="737664"/>
          </a:xfrm>
        </p:grpSpPr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AA3BC5DD-6075-4D52-85CF-9B9F14307B8E}"/>
                </a:ext>
              </a:extLst>
            </p:cNvPr>
            <p:cNvSpPr/>
            <p:nvPr/>
          </p:nvSpPr>
          <p:spPr>
            <a:xfrm>
              <a:off x="8269176" y="4597070"/>
              <a:ext cx="737664" cy="737664"/>
            </a:xfrm>
            <a:prstGeom prst="rect">
              <a:avLst/>
            </a:prstGeom>
            <a:solidFill>
              <a:srgbClr val="A5D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AB1F1992-0743-4ED3-B261-9CACBE6C2669}"/>
                </a:ext>
              </a:extLst>
            </p:cNvPr>
            <p:cNvSpPr txBox="1"/>
            <p:nvPr/>
          </p:nvSpPr>
          <p:spPr>
            <a:xfrm>
              <a:off x="8316124" y="4704292"/>
              <a:ext cx="64376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3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264A79D-538F-4E09-A0FB-42F72E228C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5" y="6246910"/>
            <a:ext cx="634751" cy="39498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746B776-E39B-4828-83A8-2F339A3E3962}"/>
              </a:ext>
            </a:extLst>
          </p:cNvPr>
          <p:cNvSpPr txBox="1"/>
          <p:nvPr/>
        </p:nvSpPr>
        <p:spPr>
          <a:xfrm>
            <a:off x="4254625" y="6380985"/>
            <a:ext cx="634751" cy="24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DBCF5-46F5-412D-89F8-BBBD6BCA4245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4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F606095-8327-4A71-8455-203D747C76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" b="-112"/>
          <a:stretch/>
        </p:blipFill>
        <p:spPr>
          <a:xfrm>
            <a:off x="0" y="-304800"/>
            <a:ext cx="9174869" cy="8168639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57ACB7BD-1E78-450B-A51C-C8CE1B1989D6}"/>
              </a:ext>
            </a:extLst>
          </p:cNvPr>
          <p:cNvSpPr/>
          <p:nvPr/>
        </p:nvSpPr>
        <p:spPr>
          <a:xfrm>
            <a:off x="365760" y="533400"/>
            <a:ext cx="8412480" cy="5791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6F523D0-7581-4932-90B3-98BEB0281E1E}"/>
              </a:ext>
            </a:extLst>
          </p:cNvPr>
          <p:cNvSpPr/>
          <p:nvPr/>
        </p:nvSpPr>
        <p:spPr>
          <a:xfrm>
            <a:off x="1345683" y="4488573"/>
            <a:ext cx="1040621" cy="354409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E21D615-5E4A-47DD-A3A5-89FB7E85D378}"/>
              </a:ext>
            </a:extLst>
          </p:cNvPr>
          <p:cNvSpPr/>
          <p:nvPr/>
        </p:nvSpPr>
        <p:spPr>
          <a:xfrm>
            <a:off x="2437248" y="4488573"/>
            <a:ext cx="1040621" cy="3544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0EBE5BA-62D3-4CD2-9E44-C489E652B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2" y="5761572"/>
            <a:ext cx="634751" cy="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3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C7A85EED-9CE9-4209-812A-F1B9CC7FAE92}"/>
              </a:ext>
            </a:extLst>
          </p:cNvPr>
          <p:cNvSpPr txBox="1"/>
          <p:nvPr/>
        </p:nvSpPr>
        <p:spPr>
          <a:xfrm>
            <a:off x="379171" y="1290638"/>
            <a:ext cx="1994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INHALTS-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VERZEICHNIS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84C34-50EB-49AD-BC6B-6A52623421BA}"/>
              </a:ext>
            </a:extLst>
          </p:cNvPr>
          <p:cNvCxnSpPr>
            <a:cxnSpLocks/>
          </p:cNvCxnSpPr>
          <p:nvPr/>
        </p:nvCxnSpPr>
        <p:spPr>
          <a:xfrm>
            <a:off x="417482" y="4811077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E7F2EEBE-27E3-4DE1-A3AF-E11180A67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2" y="4945250"/>
            <a:ext cx="634751" cy="3949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4596E8-15A5-463C-BE19-25FA52B5F8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2" t="3028" r="28914" b="-194"/>
          <a:stretch/>
        </p:blipFill>
        <p:spPr>
          <a:xfrm>
            <a:off x="3292046" y="0"/>
            <a:ext cx="2405084" cy="6888851"/>
          </a:xfrm>
          <a:prstGeom prst="rect">
            <a:avLst/>
          </a:prstGeom>
        </p:spPr>
      </p:pic>
      <p:sp>
        <p:nvSpPr>
          <p:cNvPr id="12" name="Rectangle 30">
            <a:extLst>
              <a:ext uri="{FF2B5EF4-FFF2-40B4-BE49-F238E27FC236}">
                <a16:creationId xmlns:a16="http://schemas.microsoft.com/office/drawing/2014/main" id="{2D137F48-369A-4FAA-BCF9-94A11EF2B8D8}"/>
              </a:ext>
            </a:extLst>
          </p:cNvPr>
          <p:cNvSpPr/>
          <p:nvPr/>
        </p:nvSpPr>
        <p:spPr>
          <a:xfrm>
            <a:off x="5686984" y="0"/>
            <a:ext cx="3537026" cy="6858000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D96DEC99-2A53-4C82-A79E-F2C5DDA7DECF}"/>
              </a:ext>
            </a:extLst>
          </p:cNvPr>
          <p:cNvSpPr/>
          <p:nvPr/>
        </p:nvSpPr>
        <p:spPr>
          <a:xfrm>
            <a:off x="5813854" y="77331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CBC77F1-ED2F-4252-AB51-E95AA003EBB9}"/>
              </a:ext>
            </a:extLst>
          </p:cNvPr>
          <p:cNvSpPr txBox="1"/>
          <p:nvPr/>
        </p:nvSpPr>
        <p:spPr>
          <a:xfrm>
            <a:off x="5836350" y="86657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4AA3C70A-6C99-44B0-BA73-028FE3BD7CE4}"/>
              </a:ext>
            </a:extLst>
          </p:cNvPr>
          <p:cNvSpPr/>
          <p:nvPr/>
        </p:nvSpPr>
        <p:spPr>
          <a:xfrm>
            <a:off x="5813854" y="189853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F406F8ED-1E39-4D48-828A-29E9B61B0B56}"/>
              </a:ext>
            </a:extLst>
          </p:cNvPr>
          <p:cNvSpPr txBox="1"/>
          <p:nvPr/>
        </p:nvSpPr>
        <p:spPr>
          <a:xfrm>
            <a:off x="5836350" y="199179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7008B617-4969-420A-A691-CFAAE61C5EB9}"/>
              </a:ext>
            </a:extLst>
          </p:cNvPr>
          <p:cNvSpPr/>
          <p:nvPr/>
        </p:nvSpPr>
        <p:spPr>
          <a:xfrm>
            <a:off x="5813854" y="306185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C2E26656-CB20-4029-978C-6A1FA0CA23A4}"/>
              </a:ext>
            </a:extLst>
          </p:cNvPr>
          <p:cNvSpPr txBox="1"/>
          <p:nvPr/>
        </p:nvSpPr>
        <p:spPr>
          <a:xfrm>
            <a:off x="5836350" y="315511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E2D20561-2A07-4929-9C51-562D52BDB9DF}"/>
              </a:ext>
            </a:extLst>
          </p:cNvPr>
          <p:cNvSpPr/>
          <p:nvPr/>
        </p:nvSpPr>
        <p:spPr>
          <a:xfrm>
            <a:off x="5813854" y="422771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09C5C5C4-0BEE-4F5B-A373-AFF46299348F}"/>
              </a:ext>
            </a:extLst>
          </p:cNvPr>
          <p:cNvSpPr txBox="1"/>
          <p:nvPr/>
        </p:nvSpPr>
        <p:spPr>
          <a:xfrm>
            <a:off x="5836350" y="432097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F7BFA1AE-56CE-4D1A-A5DF-AC3C891931F7}"/>
              </a:ext>
            </a:extLst>
          </p:cNvPr>
          <p:cNvSpPr/>
          <p:nvPr/>
        </p:nvSpPr>
        <p:spPr>
          <a:xfrm>
            <a:off x="5813854" y="5352938"/>
            <a:ext cx="486137" cy="6481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05693EEC-67E9-490F-956B-A16E51EEACAE}"/>
              </a:ext>
            </a:extLst>
          </p:cNvPr>
          <p:cNvSpPr txBox="1"/>
          <p:nvPr/>
        </p:nvSpPr>
        <p:spPr>
          <a:xfrm>
            <a:off x="5836350" y="544619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9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0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>
            <a:extLst>
              <a:ext uri="{FF2B5EF4-FFF2-40B4-BE49-F238E27FC236}">
                <a16:creationId xmlns:a16="http://schemas.microsoft.com/office/drawing/2014/main" id="{5CDC7DCE-D143-4F8A-8E11-85E036B38D49}"/>
              </a:ext>
            </a:extLst>
          </p:cNvPr>
          <p:cNvGrpSpPr/>
          <p:nvPr/>
        </p:nvGrpSpPr>
        <p:grpSpPr>
          <a:xfrm>
            <a:off x="400050" y="624418"/>
            <a:ext cx="2227017" cy="5609164"/>
            <a:chOff x="533400" y="624418"/>
            <a:chExt cx="2969356" cy="5609164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35E5143D-492B-4816-A576-A27DC861CAA8}"/>
                </a:ext>
              </a:extLst>
            </p:cNvPr>
            <p:cNvSpPr/>
            <p:nvPr/>
          </p:nvSpPr>
          <p:spPr>
            <a:xfrm>
              <a:off x="533400" y="624418"/>
              <a:ext cx="2727959" cy="5609164"/>
            </a:xfrm>
            <a:prstGeom prst="rect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1B9A752-A14E-4757-8E6F-69EF8D69A559}"/>
                </a:ext>
              </a:extLst>
            </p:cNvPr>
            <p:cNvSpPr/>
            <p:nvPr/>
          </p:nvSpPr>
          <p:spPr>
            <a:xfrm>
              <a:off x="3019961" y="1322805"/>
              <a:ext cx="482795" cy="198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018B11A4-F4C4-450C-BFC7-E000DED44667}"/>
              </a:ext>
            </a:extLst>
          </p:cNvPr>
          <p:cNvCxnSpPr>
            <a:cxnSpLocks/>
          </p:cNvCxnSpPr>
          <p:nvPr/>
        </p:nvCxnSpPr>
        <p:spPr>
          <a:xfrm>
            <a:off x="716014" y="4031251"/>
            <a:ext cx="4434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593CFB3-02EC-4237-8985-FD1E2628C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" y="4145967"/>
            <a:ext cx="634751" cy="394988"/>
          </a:xfrm>
          <a:prstGeom prst="rect">
            <a:avLst/>
          </a:prstGeom>
        </p:spPr>
      </p:pic>
      <p:sp>
        <p:nvSpPr>
          <p:cNvPr id="15" name="Rectangle 16">
            <a:extLst>
              <a:ext uri="{FF2B5EF4-FFF2-40B4-BE49-F238E27FC236}">
                <a16:creationId xmlns:a16="http://schemas.microsoft.com/office/drawing/2014/main" id="{55D5F737-648B-45DB-9B83-D6EFA5728280}"/>
              </a:ext>
            </a:extLst>
          </p:cNvPr>
          <p:cNvSpPr/>
          <p:nvPr/>
        </p:nvSpPr>
        <p:spPr>
          <a:xfrm>
            <a:off x="7923276" y="0"/>
            <a:ext cx="978408" cy="547796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6EB72C25-74BE-4767-84FB-3B450F49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57" y="11440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ZWISCHENTITEL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759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83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de-DE" sz="3300" b="1" i="0" u="none" strike="noStrike" kern="1200" cap="none" spc="0" normalizeH="0" baseline="0" dirty="0" smtClean="0">
          <a:ln>
            <a:noFill/>
          </a:ln>
          <a:solidFill>
            <a:prstClr val="black"/>
          </a:solidFill>
          <a:effectLst/>
          <a:uLnTx/>
          <a:uFillTx/>
          <a:latin typeface="Helvetica" panose="020B0604020202020204" pitchFamily="34" charset="0"/>
          <a:ea typeface="+mn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193CEB8-BA3B-4532-B55D-3F4BF16F3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0" y="238250"/>
            <a:ext cx="634751" cy="39498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6CB69E97-9F46-4814-81C4-64D331723F45}"/>
              </a:ext>
            </a:extLst>
          </p:cNvPr>
          <p:cNvSpPr/>
          <p:nvPr/>
        </p:nvSpPr>
        <p:spPr>
          <a:xfrm>
            <a:off x="-1" y="2413235"/>
            <a:ext cx="269111" cy="2031531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4FAB26-6CD8-4F5A-BE32-B6015BDCC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1" y="0"/>
            <a:ext cx="3428143" cy="6858000"/>
          </a:xfrm>
          <a:prstGeom prst="rect">
            <a:avLst/>
          </a:prstGeom>
        </p:spPr>
      </p:pic>
      <p:grpSp>
        <p:nvGrpSpPr>
          <p:cNvPr id="12" name="Group 28">
            <a:extLst>
              <a:ext uri="{FF2B5EF4-FFF2-40B4-BE49-F238E27FC236}">
                <a16:creationId xmlns:a16="http://schemas.microsoft.com/office/drawing/2014/main" id="{3B792877-B8D0-4C74-91D8-8E1758E04EE0}"/>
              </a:ext>
            </a:extLst>
          </p:cNvPr>
          <p:cNvGrpSpPr/>
          <p:nvPr/>
        </p:nvGrpSpPr>
        <p:grpSpPr>
          <a:xfrm>
            <a:off x="6201882" y="1663595"/>
            <a:ext cx="553248" cy="737664"/>
            <a:chOff x="8269176" y="1803925"/>
            <a:chExt cx="737664" cy="737664"/>
          </a:xfrm>
        </p:grpSpPr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8E17B9B-72FC-40BA-9095-24284E2E3C39}"/>
                </a:ext>
              </a:extLst>
            </p:cNvPr>
            <p:cNvSpPr/>
            <p:nvPr/>
          </p:nvSpPr>
          <p:spPr>
            <a:xfrm>
              <a:off x="8269176" y="1803925"/>
              <a:ext cx="737664" cy="737664"/>
            </a:xfrm>
            <a:prstGeom prst="rect">
              <a:avLst/>
            </a:prstGeom>
            <a:solidFill>
              <a:srgbClr val="A5D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269CB6A-9961-4C75-879F-24E223973EA9}"/>
                </a:ext>
              </a:extLst>
            </p:cNvPr>
            <p:cNvSpPr txBox="1"/>
            <p:nvPr/>
          </p:nvSpPr>
          <p:spPr>
            <a:xfrm>
              <a:off x="8316124" y="1911147"/>
              <a:ext cx="64376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01</a:t>
              </a:r>
            </a:p>
          </p:txBody>
        </p: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0937963C-379F-42EB-A2C9-096A982FB5E8}"/>
              </a:ext>
            </a:extLst>
          </p:cNvPr>
          <p:cNvGrpSpPr/>
          <p:nvPr/>
        </p:nvGrpSpPr>
        <p:grpSpPr>
          <a:xfrm>
            <a:off x="6201882" y="3060169"/>
            <a:ext cx="553248" cy="737664"/>
            <a:chOff x="8269176" y="3173989"/>
            <a:chExt cx="737664" cy="737664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C1089A18-17AF-4F4D-86DD-F68DC8E28F7A}"/>
                </a:ext>
              </a:extLst>
            </p:cNvPr>
            <p:cNvSpPr/>
            <p:nvPr/>
          </p:nvSpPr>
          <p:spPr>
            <a:xfrm>
              <a:off x="8269176" y="3173989"/>
              <a:ext cx="737664" cy="737664"/>
            </a:xfrm>
            <a:prstGeom prst="rect">
              <a:avLst/>
            </a:prstGeom>
            <a:solidFill>
              <a:srgbClr val="A5D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5F209774-1ABF-4051-B5F1-164488053251}"/>
                </a:ext>
              </a:extLst>
            </p:cNvPr>
            <p:cNvSpPr txBox="1"/>
            <p:nvPr/>
          </p:nvSpPr>
          <p:spPr>
            <a:xfrm>
              <a:off x="8316124" y="3281211"/>
              <a:ext cx="64376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02</a:t>
              </a: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C11CF17B-77B9-4B0F-B61C-4D30E50331EF}"/>
              </a:ext>
            </a:extLst>
          </p:cNvPr>
          <p:cNvGrpSpPr/>
          <p:nvPr/>
        </p:nvGrpSpPr>
        <p:grpSpPr>
          <a:xfrm>
            <a:off x="6201882" y="4456741"/>
            <a:ext cx="553248" cy="737664"/>
            <a:chOff x="8269176" y="4597070"/>
            <a:chExt cx="737664" cy="737664"/>
          </a:xfrm>
        </p:grpSpPr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AA3BC5DD-6075-4D52-85CF-9B9F14307B8E}"/>
                </a:ext>
              </a:extLst>
            </p:cNvPr>
            <p:cNvSpPr/>
            <p:nvPr/>
          </p:nvSpPr>
          <p:spPr>
            <a:xfrm>
              <a:off x="8269176" y="4597070"/>
              <a:ext cx="737664" cy="737664"/>
            </a:xfrm>
            <a:prstGeom prst="rect">
              <a:avLst/>
            </a:prstGeom>
            <a:solidFill>
              <a:srgbClr val="A5D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AB1F1992-0743-4ED3-B261-9CACBE6C2669}"/>
                </a:ext>
              </a:extLst>
            </p:cNvPr>
            <p:cNvSpPr txBox="1"/>
            <p:nvPr/>
          </p:nvSpPr>
          <p:spPr>
            <a:xfrm>
              <a:off x="8316124" y="4704292"/>
              <a:ext cx="64376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5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264A79D-538F-4E09-A0FB-42F72E228C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5" y="6246910"/>
            <a:ext cx="634751" cy="39498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746B776-E39B-4828-83A8-2F339A3E3962}"/>
              </a:ext>
            </a:extLst>
          </p:cNvPr>
          <p:cNvSpPr txBox="1"/>
          <p:nvPr/>
        </p:nvSpPr>
        <p:spPr>
          <a:xfrm>
            <a:off x="4254625" y="6380985"/>
            <a:ext cx="634751" cy="24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DBCF5-46F5-412D-89F8-BBBD6BCA4245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9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1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205827C-8A4F-4956-9973-2F5024816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" y="-594"/>
            <a:ext cx="343328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F4ACE6-C659-4273-AB4D-CDE690540DE4}"/>
              </a:ext>
            </a:extLst>
          </p:cNvPr>
          <p:cNvSpPr/>
          <p:nvPr/>
        </p:nvSpPr>
        <p:spPr>
          <a:xfrm>
            <a:off x="3421621" y="1249787"/>
            <a:ext cx="1367549" cy="3916573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3A6DBF-05AC-49CC-AA78-0E8738D21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04" y="1535152"/>
            <a:ext cx="2927984" cy="24719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96A60C-1573-4884-80DF-BEF908011664}"/>
              </a:ext>
            </a:extLst>
          </p:cNvPr>
          <p:cNvSpPr txBox="1"/>
          <p:nvPr/>
        </p:nvSpPr>
        <p:spPr>
          <a:xfrm>
            <a:off x="7850738" y="5884628"/>
            <a:ext cx="201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www.hba.at</a:t>
            </a:r>
            <a:endParaRPr lang="de-AT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CCB6CB-6234-4DD7-90F6-40790C5643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47" y="6245971"/>
            <a:ext cx="236611" cy="31548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1A1AF3-9D08-4BC6-9AD1-02201DB074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6253961"/>
            <a:ext cx="236611" cy="3154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71CC1D-8BBA-43F7-BFDF-D8CA80DB4E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255" b="-2460"/>
          <a:stretch/>
        </p:blipFill>
        <p:spPr>
          <a:xfrm>
            <a:off x="8241927" y="6253961"/>
            <a:ext cx="236611" cy="3168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8C8BF4-1874-4D2A-9E0C-744F743C0A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5856" r="24518" b="15432"/>
          <a:stretch/>
        </p:blipFill>
        <p:spPr>
          <a:xfrm>
            <a:off x="8539156" y="6242050"/>
            <a:ext cx="347894" cy="3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F606095-8327-4A71-8455-203D747C7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" b="-112"/>
          <a:stretch/>
        </p:blipFill>
        <p:spPr>
          <a:xfrm>
            <a:off x="0" y="-304800"/>
            <a:ext cx="9174869" cy="8168639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57ACB7BD-1E78-450B-A51C-C8CE1B1989D6}"/>
              </a:ext>
            </a:extLst>
          </p:cNvPr>
          <p:cNvSpPr/>
          <p:nvPr/>
        </p:nvSpPr>
        <p:spPr>
          <a:xfrm>
            <a:off x="365760" y="533400"/>
            <a:ext cx="8412480" cy="5791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6F523D0-7581-4932-90B3-98BEB0281E1E}"/>
              </a:ext>
            </a:extLst>
          </p:cNvPr>
          <p:cNvSpPr/>
          <p:nvPr/>
        </p:nvSpPr>
        <p:spPr>
          <a:xfrm>
            <a:off x="1345683" y="4488573"/>
            <a:ext cx="1040621" cy="354409"/>
          </a:xfrm>
          <a:prstGeom prst="rect">
            <a:avLst/>
          </a:prstGeom>
          <a:solidFill>
            <a:srgbClr val="A5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E21D615-5E4A-47DD-A3A5-89FB7E85D378}"/>
              </a:ext>
            </a:extLst>
          </p:cNvPr>
          <p:cNvSpPr/>
          <p:nvPr/>
        </p:nvSpPr>
        <p:spPr>
          <a:xfrm>
            <a:off x="2437248" y="4488573"/>
            <a:ext cx="1040621" cy="3544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0EBE5BA-62D3-4CD2-9E44-C489E652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2" y="5761572"/>
            <a:ext cx="634751" cy="3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6D6159-4612-4313-801B-F16BCB57C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1700808"/>
            <a:ext cx="4528988" cy="519112"/>
          </a:xfrm>
        </p:spPr>
        <p:txBody>
          <a:bodyPr/>
          <a:lstStyle/>
          <a:p>
            <a:r>
              <a:rPr lang="de-DE" sz="5000" dirty="0"/>
              <a:t>Amtshaftung</a:t>
            </a:r>
          </a:p>
          <a:p>
            <a:r>
              <a:rPr lang="de-DE" sz="2400" dirty="0"/>
              <a:t>in der Verwaltungspraxis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A44973E-C3B4-450F-BFB0-FC5C6FA28412}"/>
              </a:ext>
            </a:extLst>
          </p:cNvPr>
          <p:cNvSpPr/>
          <p:nvPr/>
        </p:nvSpPr>
        <p:spPr>
          <a:xfrm>
            <a:off x="683568" y="4149080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u="sng" dirty="0"/>
              <a:t>I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81B898-D9A3-483E-80A0-2C393FCAAAB5}"/>
              </a:ext>
            </a:extLst>
          </p:cNvPr>
          <p:cNvSpPr/>
          <p:nvPr/>
        </p:nvSpPr>
        <p:spPr>
          <a:xfrm>
            <a:off x="6156176" y="3136612"/>
            <a:ext cx="2358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Helvetica" panose="020B0604020202020204" pitchFamily="34" charset="0"/>
                <a:cs typeface="Helvetica" panose="020B0604020202020204" pitchFamily="34" charset="0"/>
              </a:rPr>
              <a:t>Mag. Ruth Ladeck &amp;</a:t>
            </a:r>
          </a:p>
          <a:p>
            <a:r>
              <a:rPr lang="de-DE" sz="1600" dirty="0">
                <a:latin typeface="Helvetica" panose="020B0604020202020204" pitchFamily="34" charset="0"/>
                <a:cs typeface="Helvetica" panose="020B0604020202020204" pitchFamily="34" charset="0"/>
              </a:rPr>
              <a:t>Dr. Peter Ivankovics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3AD195-0094-4044-A2BC-9D113917247B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Keine Haftung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Rettungspflichtverletzung</a:t>
            </a:r>
            <a:r>
              <a:rPr lang="de-DE" sz="1800" dirty="0"/>
              <a:t>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Amtshaftung subsidiär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Rechtsmittel und Rechtsbehelfe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Alles, wodurch Änderung der Entscheidung hätte bewirkt werden können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möglich und zumutbar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Streng – nur von vornherein offensichtlich völlig aussichtslose RM nicht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7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Keine Haftung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Verjährung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allgemein: 3 Jahre ab Kenntnis Schaden / allgemeine Hemmungs- und Unterbrechungsgründe AGBG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spezieller Hemmungsgrund § 6 Abs 1 AHG</a:t>
            </a:r>
          </a:p>
          <a:p>
            <a:pPr marL="0" indent="0">
              <a:buNone/>
            </a:pPr>
            <a:r>
              <a:rPr lang="de-DE" sz="1800" b="1" dirty="0"/>
              <a:t>Gesetzgebung</a:t>
            </a:r>
            <a:r>
              <a:rPr lang="de-DE" sz="1800" dirty="0"/>
              <a:t> </a:t>
            </a:r>
            <a:endParaRPr lang="de-DE" sz="1800" dirty="0">
              <a:solidFill>
                <a:srgbClr val="00CE5F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Achtung: Verordnungen sind Vollziehung (</a:t>
            </a:r>
            <a:r>
              <a:rPr lang="de-DE" sz="1600" dirty="0" err="1"/>
              <a:t>zB</a:t>
            </a:r>
            <a:r>
              <a:rPr lang="de-DE" sz="1600" dirty="0"/>
              <a:t> Flächenwidmung)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Ausnahme: Umsetzung von Unionsrecht</a:t>
            </a:r>
          </a:p>
          <a:p>
            <a:pPr marL="0" lvl="0" indent="0">
              <a:buNone/>
            </a:pPr>
            <a:r>
              <a:rPr lang="de-DE" sz="1800" b="1" dirty="0"/>
              <a:t>Höchstgerichtliche Entscheidungen </a:t>
            </a:r>
            <a:r>
              <a:rPr lang="de-DE" sz="1800" dirty="0"/>
              <a:t>(VfGH, VwGH, OGH)</a:t>
            </a:r>
          </a:p>
          <a:p>
            <a:pPr marL="0" indent="0">
              <a:buNone/>
            </a:pPr>
            <a:r>
              <a:rPr lang="de-DE" sz="1400" i="1" dirty="0"/>
              <a:t>= Einwendungsmöglichkeiten!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Aufforderungsverfahren 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r>
              <a:rPr lang="de-DE" sz="1800" dirty="0"/>
              <a:t>Keine Verpflichtung des Geschädigten, „nur“ Kostenfolgen</a:t>
            </a:r>
          </a:p>
          <a:p>
            <a:r>
              <a:rPr lang="de-DE" sz="1800" dirty="0"/>
              <a:t>Prüfung (Inhalt / Nachweise?), Fristvormerk (3 Monate), Anwaltsbeauftragung</a:t>
            </a:r>
          </a:p>
          <a:p>
            <a:r>
              <a:rPr lang="de-DE" sz="1800" dirty="0"/>
              <a:t>Regress Land / Bund?</a:t>
            </a:r>
          </a:p>
          <a:p>
            <a:r>
              <a:rPr lang="de-DE" sz="1800" dirty="0"/>
              <a:t>Reaktionsmöglichkeiten: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800" dirty="0"/>
              <a:t> </a:t>
            </a:r>
            <a:r>
              <a:rPr lang="de-DE" sz="1600" dirty="0"/>
              <a:t>Anerkennung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Ablehnung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Teilweise Anerkennung / Ablehnung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Vergleich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Keine Reaktion</a:t>
            </a:r>
            <a:endParaRPr lang="de-DE" sz="1800" dirty="0">
              <a:highlight>
                <a:srgbClr val="FFFF00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1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Amtshaftungsprozess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r>
              <a:rPr lang="de-DE" sz="1800" dirty="0"/>
              <a:t>Zuständigkeit</a:t>
            </a:r>
          </a:p>
          <a:p>
            <a:r>
              <a:rPr lang="de-DE" sz="1800" dirty="0"/>
              <a:t>Beweiserleichterung Organ</a:t>
            </a:r>
          </a:p>
          <a:p>
            <a:r>
              <a:rPr lang="de-DE" sz="1800" dirty="0"/>
              <a:t>Verschwiegenheit </a:t>
            </a:r>
          </a:p>
          <a:p>
            <a:r>
              <a:rPr lang="de-DE" sz="1800" dirty="0"/>
              <a:t>Bindung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 Festgestellte Rechtswidrigkeit im Verwaltungsverfahren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 Gerichtliche Straferkenntnisse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 Bescheide, Erkenntnisse u Beschlüsse: Unterbrechung und Feststellung d. Rechtswidrigkeit durch VwGH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18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18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9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Amtshaftungsprozess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r>
              <a:rPr lang="de-DE" sz="1800" dirty="0"/>
              <a:t>Regress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 Gegenüber anderen Rechtsträgern</a:t>
            </a:r>
          </a:p>
          <a:p>
            <a:pPr lvl="2"/>
            <a:r>
              <a:rPr lang="de-DE" sz="1800" dirty="0"/>
              <a:t> Gegenüber </a:t>
            </a:r>
            <a:r>
              <a:rPr lang="de-DE" sz="1800" dirty="0" err="1"/>
              <a:t>Organwaltern</a:t>
            </a:r>
            <a:endParaRPr lang="de-DE" sz="1800" dirty="0"/>
          </a:p>
          <a:p>
            <a:pPr lvl="2"/>
            <a:r>
              <a:rPr lang="de-DE" sz="1800" dirty="0"/>
              <a:t>Vorsatz oder grobe Fahrlässigkeit</a:t>
            </a:r>
          </a:p>
          <a:p>
            <a:pPr lvl="2"/>
            <a:r>
              <a:rPr lang="de-DE" sz="1800" dirty="0"/>
              <a:t>Kollegialorgane: nur „Dafür-Stimmen“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Kurze Verjährung: sechs Monate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3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Vermeidung von Amtshaftungsansprüchen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r>
              <a:rPr lang="de-DE" sz="1800" dirty="0"/>
              <a:t>Gefahrensituationen erkennen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800" dirty="0"/>
              <a:t> </a:t>
            </a:r>
            <a:r>
              <a:rPr lang="de-DE" sz="1600" dirty="0"/>
              <a:t>Rechtlich: unbestimmter Gesetzesbegriff, Ermessen etc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1600" dirty="0"/>
              <a:t> Faktisch: Verzögerungen, „schwieriges Parteienverhalten“</a:t>
            </a:r>
          </a:p>
          <a:p>
            <a:pPr>
              <a:spcAft>
                <a:spcPts val="800"/>
              </a:spcAft>
            </a:pPr>
            <a:r>
              <a:rPr lang="de-DE" sz="1800" dirty="0"/>
              <a:t>Vorsicht bei Auskünften</a:t>
            </a:r>
          </a:p>
          <a:p>
            <a:r>
              <a:rPr lang="de-DE" sz="1800" dirty="0"/>
              <a:t>Schriftliche Dokumentation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5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Strafrecht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de-DE" sz="1800" b="1" dirty="0"/>
              <a:t>§ 302 StGB – Missbrauch der Amtsgewalt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Tatbestand: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800" dirty="0"/>
              <a:t> Wissentlicher </a:t>
            </a:r>
            <a:r>
              <a:rPr lang="de-DE" sz="1800" dirty="0" err="1"/>
              <a:t>Befugnismissbrauch</a:t>
            </a:r>
            <a:endParaRPr lang="de-DE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800" dirty="0"/>
              <a:t> als Organ bei hoheitlichem Handeln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800" dirty="0"/>
              <a:t> besonderer Schädigungsvorsatz </a:t>
            </a:r>
          </a:p>
          <a:p>
            <a:r>
              <a:rPr lang="de-DE" sz="1800" dirty="0"/>
              <a:t>Sonderdelikt</a:t>
            </a:r>
          </a:p>
          <a:p>
            <a:r>
              <a:rPr lang="de-DE" sz="1800" dirty="0"/>
              <a:t>Strafrahmen: 6 Mo bis 5 J, bei Qualifikation Verdoppelung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endParaRPr lang="de-DE" sz="1800" dirty="0">
              <a:solidFill>
                <a:srgbClr val="FF33CC"/>
              </a:solidFill>
            </a:endParaRPr>
          </a:p>
          <a:p>
            <a:endParaRPr lang="de-DE" sz="1800" dirty="0">
              <a:highlight>
                <a:srgbClr val="FFFF00"/>
              </a:highlight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6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C617E29-03F4-425B-9473-84DF8640E859}"/>
              </a:ext>
            </a:extLst>
          </p:cNvPr>
          <p:cNvSpPr/>
          <p:nvPr/>
        </p:nvSpPr>
        <p:spPr>
          <a:xfrm>
            <a:off x="1043608" y="675585"/>
            <a:ext cx="734481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5C65E5-2EC7-4192-9062-4198F0DF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07" y="675585"/>
            <a:ext cx="2016224" cy="278910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B34B01-ABE5-49F2-B4AD-B17CFF043BE3}"/>
              </a:ext>
            </a:extLst>
          </p:cNvPr>
          <p:cNvSpPr/>
          <p:nvPr/>
        </p:nvSpPr>
        <p:spPr>
          <a:xfrm>
            <a:off x="25167" y="4077072"/>
            <a:ext cx="5148064" cy="1728192"/>
          </a:xfrm>
          <a:prstGeom prst="rect">
            <a:avLst/>
          </a:prstGeom>
          <a:solidFill>
            <a:srgbClr val="A5D7C8"/>
          </a:solidFill>
          <a:ln>
            <a:solidFill>
              <a:srgbClr val="A5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2EB8D3F-D533-4AFF-88FC-335A7121C647}"/>
              </a:ext>
            </a:extLst>
          </p:cNvPr>
          <p:cNvSpPr/>
          <p:nvPr/>
        </p:nvSpPr>
        <p:spPr>
          <a:xfrm>
            <a:off x="5508104" y="3955499"/>
            <a:ext cx="352839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395AB47-B773-4957-B643-0F493A63D8E1}"/>
              </a:ext>
            </a:extLst>
          </p:cNvPr>
          <p:cNvSpPr/>
          <p:nvPr/>
        </p:nvSpPr>
        <p:spPr>
          <a:xfrm>
            <a:off x="25167" y="6309320"/>
            <a:ext cx="25557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EE052E-FB57-4ABA-B780-475F8E1519A3}"/>
              </a:ext>
            </a:extLst>
          </p:cNvPr>
          <p:cNvSpPr txBox="1"/>
          <p:nvPr/>
        </p:nvSpPr>
        <p:spPr>
          <a:xfrm>
            <a:off x="2837251" y="406065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Mag. Ruth Ladeck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CE8682-5012-4F5E-B248-3D995B4E2A63}"/>
              </a:ext>
            </a:extLst>
          </p:cNvPr>
          <p:cNvSpPr txBox="1"/>
          <p:nvPr/>
        </p:nvSpPr>
        <p:spPr>
          <a:xfrm>
            <a:off x="276686" y="4060655"/>
            <a:ext cx="245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Dr. Peter Ivankovics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5C87FE4-0E5C-4017-8A5A-17B8B7681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5" y="676012"/>
            <a:ext cx="2016224" cy="278910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F40BB64-A59C-4955-85E1-8E12B51F0F2E}"/>
              </a:ext>
            </a:extLst>
          </p:cNvPr>
          <p:cNvSpPr txBox="1"/>
          <p:nvPr/>
        </p:nvSpPr>
        <p:spPr>
          <a:xfrm>
            <a:off x="276686" y="4457139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Held Berdnik Astner &amp; Partner Rechtsanwälte GmbH</a:t>
            </a:r>
            <a:endParaRPr lang="de-D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Karmeliterplatz 4c</a:t>
            </a: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8010 Graz</a:t>
            </a:r>
          </a:p>
          <a:p>
            <a:endParaRPr lang="de-D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Tel: 0664 / 80 60 8 111</a:t>
            </a: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@: p.ivankovics@hba.at</a:t>
            </a:r>
          </a:p>
          <a:p>
            <a:endParaRPr lang="de-D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3AD6DA-2F4E-40A5-8026-E6748A994323}"/>
              </a:ext>
            </a:extLst>
          </p:cNvPr>
          <p:cNvSpPr txBox="1"/>
          <p:nvPr/>
        </p:nvSpPr>
        <p:spPr>
          <a:xfrm>
            <a:off x="2803173" y="4458537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Held Berdnik Astner &amp; Partner Rechtsanwälte GmbH</a:t>
            </a:r>
            <a:endParaRPr lang="de-D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Karmeliterplatz 4c</a:t>
            </a: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8010 Graz</a:t>
            </a:r>
          </a:p>
          <a:p>
            <a:endParaRPr lang="de-D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Tel: 0664 / 80 60 8 150</a:t>
            </a:r>
          </a:p>
          <a:p>
            <a:r>
              <a:rPr lang="de-DE" sz="1200" dirty="0">
                <a:latin typeface="Helvetica" panose="020B0604020202020204" pitchFamily="34" charset="0"/>
                <a:cs typeface="Helvetica" panose="020B0604020202020204" pitchFamily="34" charset="0"/>
              </a:rPr>
              <a:t>@: r.ladeck@hba.at</a:t>
            </a:r>
          </a:p>
          <a:p>
            <a:endParaRPr lang="de-D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b="1" dirty="0"/>
              <a:t>Voraussetzungen</a:t>
            </a:r>
          </a:p>
          <a:p>
            <a:pPr marL="685800" lvl="1" indent="-342900">
              <a:buFont typeface="+mj-lt"/>
              <a:buAutoNum type="alphaLcParenR"/>
            </a:pPr>
            <a:r>
              <a:rPr lang="de-DE" b="0" dirty="0"/>
              <a:t>Allgemeine Voraussetzungen (Zivilrecht)</a:t>
            </a:r>
          </a:p>
          <a:p>
            <a:pPr marL="685800" lvl="1" indent="-342900">
              <a:buFont typeface="+mj-lt"/>
              <a:buAutoNum type="alphaLcParenR"/>
            </a:pPr>
            <a:r>
              <a:rPr lang="de-DE" dirty="0"/>
              <a:t>Besondere Voraussetzungen (Öffentliches Recht)</a:t>
            </a:r>
          </a:p>
          <a:p>
            <a:pPr marL="685800" lvl="1" indent="-342900">
              <a:buFont typeface="+mj-lt"/>
              <a:buAutoNum type="alphaLcParenR"/>
            </a:pPr>
            <a:r>
              <a:rPr lang="de-DE" b="0" dirty="0"/>
              <a:t>Ausschluss einer Haftung</a:t>
            </a:r>
            <a:endParaRPr lang="de-AT" b="0" dirty="0"/>
          </a:p>
          <a:p>
            <a:pPr marL="457200" indent="-457200">
              <a:buFont typeface="+mj-lt"/>
              <a:buAutoNum type="arabicPeriod"/>
            </a:pPr>
            <a:r>
              <a:rPr lang="de-AT" b="1" dirty="0"/>
              <a:t>Verfahren</a:t>
            </a:r>
          </a:p>
          <a:p>
            <a:pPr marL="685800" lvl="1" indent="-342900">
              <a:buFont typeface="+mj-lt"/>
              <a:buAutoNum type="alphaLcParenR"/>
            </a:pPr>
            <a:r>
              <a:rPr lang="de-DE" dirty="0"/>
              <a:t>Aufforderungsschreiben</a:t>
            </a:r>
          </a:p>
          <a:p>
            <a:pPr marL="685800" lvl="1" indent="-342900">
              <a:buFont typeface="+mj-lt"/>
              <a:buAutoNum type="alphaLcParenR"/>
            </a:pPr>
            <a:r>
              <a:rPr lang="de-DE" dirty="0"/>
              <a:t>Besonderheiten im Prozess</a:t>
            </a:r>
          </a:p>
          <a:p>
            <a:pPr marL="685800" lvl="1" indent="-342900">
              <a:buFont typeface="+mj-lt"/>
              <a:buAutoNum type="alphaLcParenR"/>
            </a:pPr>
            <a:r>
              <a:rPr lang="de-DE" dirty="0"/>
              <a:t>Vermeidung einer Haftung</a:t>
            </a:r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b="1" dirty="0"/>
              <a:t>Strafrecht</a:t>
            </a:r>
            <a:endParaRPr lang="de-DE" b="1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859D9F17-A1E5-4789-98BD-CED4DB0C47DD}"/>
              </a:ext>
            </a:extLst>
          </p:cNvPr>
          <p:cNvSpPr txBox="1">
            <a:spLocks/>
          </p:cNvSpPr>
          <p:nvPr/>
        </p:nvSpPr>
        <p:spPr>
          <a:xfrm>
            <a:off x="1691680" y="620688"/>
            <a:ext cx="5425404" cy="54133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AT" dirty="0"/>
              <a:t>Inhalt des Vortrages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9E9037-34BB-4CE6-A04F-BC27811DE670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6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Besondere Voraussetzungen</a:t>
            </a:r>
          </a:p>
          <a:p>
            <a:r>
              <a:rPr lang="de-DE" sz="1400" b="0" i="1" dirty="0"/>
              <a:t>Öffentliches</a:t>
            </a:r>
            <a:r>
              <a:rPr lang="de-DE" sz="1400" i="1" dirty="0"/>
              <a:t> </a:t>
            </a:r>
            <a:r>
              <a:rPr lang="de-DE" sz="1400" b="0" i="1" dirty="0"/>
              <a:t>Recht</a:t>
            </a:r>
          </a:p>
          <a:p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r>
              <a:rPr lang="de-DE" sz="1800" dirty="0"/>
              <a:t>Organ</a:t>
            </a:r>
          </a:p>
          <a:p>
            <a:r>
              <a:rPr lang="de-DE" sz="1800" dirty="0"/>
              <a:t>Hoheitliches Handeln</a:t>
            </a:r>
          </a:p>
          <a:p>
            <a:r>
              <a:rPr lang="de-DE" sz="1800" dirty="0"/>
              <a:t>Rechtsträger </a:t>
            </a:r>
          </a:p>
          <a:p>
            <a:pPr marL="0" indent="0">
              <a:buNone/>
            </a:pPr>
            <a:r>
              <a:rPr lang="de-DE" sz="1400" i="1" dirty="0"/>
              <a:t>→ fehlende Voraussetzung: </a:t>
            </a:r>
            <a:r>
              <a:rPr lang="de-DE" sz="1400" i="1" u="sng" dirty="0"/>
              <a:t>Zurück</a:t>
            </a:r>
            <a:r>
              <a:rPr lang="de-DE" sz="1400" i="1" dirty="0"/>
              <a:t>weisung einer Klage </a:t>
            </a:r>
          </a:p>
          <a:p>
            <a:pPr marL="0" indent="0">
              <a:buNone/>
            </a:pPr>
            <a:endParaRPr lang="de-DE" sz="1400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Besondere Voraussetzungen</a:t>
            </a:r>
          </a:p>
          <a:p>
            <a:r>
              <a:rPr lang="de-DE" sz="1400" b="0" i="1" dirty="0"/>
              <a:t>Öffentliches</a:t>
            </a:r>
            <a:r>
              <a:rPr lang="de-DE" sz="1400" i="1" dirty="0"/>
              <a:t> </a:t>
            </a:r>
            <a:r>
              <a:rPr lang="de-DE" sz="1400" b="0" i="1" dirty="0"/>
              <a:t>Recht</a:t>
            </a:r>
          </a:p>
          <a:p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Organ</a:t>
            </a:r>
          </a:p>
          <a:p>
            <a:pPr marL="0" indent="0">
              <a:buNone/>
            </a:pPr>
            <a:r>
              <a:rPr lang="de-DE" sz="1600" dirty="0"/>
              <a:t>= „alle physischen Personen, wenn sie in Vollziehung der Gesetze handeln“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Organ aufgrund Vollzugshandlung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Nicht bloß „klassische“ Organe</a:t>
            </a:r>
          </a:p>
          <a:p>
            <a:r>
              <a:rPr lang="de-DE" sz="1600" dirty="0"/>
              <a:t>Vollzugshandeln = hoheitliches Handeln</a:t>
            </a:r>
          </a:p>
          <a:p>
            <a:endParaRPr lang="de-DE" sz="1800" dirty="0"/>
          </a:p>
          <a:p>
            <a:pPr marL="0" indent="0">
              <a:buNone/>
            </a:pPr>
            <a:endParaRPr lang="de-DE" sz="1400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3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Besondere Voraussetzungen</a:t>
            </a:r>
          </a:p>
          <a:p>
            <a:r>
              <a:rPr lang="de-DE" sz="1400" b="0" i="1" dirty="0"/>
              <a:t>Öffentliches</a:t>
            </a:r>
            <a:r>
              <a:rPr lang="de-DE" sz="1400" i="1" dirty="0"/>
              <a:t> </a:t>
            </a:r>
            <a:r>
              <a:rPr lang="de-DE" sz="1400" b="0" i="1" dirty="0"/>
              <a:t>Recht</a:t>
            </a:r>
          </a:p>
          <a:p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Hoheitliches Handeln</a:t>
            </a:r>
          </a:p>
          <a:p>
            <a:r>
              <a:rPr lang="de-DE" sz="1600" dirty="0"/>
              <a:t>Gegensatz zu Privatwirtschaftsverwaltung</a:t>
            </a:r>
          </a:p>
          <a:p>
            <a:r>
              <a:rPr lang="de-DE" sz="1600" dirty="0"/>
              <a:t>Gekennzeichnet von Über-/Unterordnung</a:t>
            </a:r>
          </a:p>
          <a:p>
            <a:r>
              <a:rPr lang="de-DE" sz="1600" dirty="0"/>
              <a:t>Typische Handlungsformen: Bescheid, Verordnung, Befehls- und Zwangsgewalt, Urteil</a:t>
            </a:r>
          </a:p>
          <a:p>
            <a:r>
              <a:rPr lang="de-DE" sz="1600" dirty="0"/>
              <a:t>Abgrenzungsfragen bei „schlichter Hoheitsverwaltung“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600" dirty="0"/>
              <a:t>hinreichend enger innerer und äußerer Zusammenhang zu hoheitlicher Aufgabe</a:t>
            </a:r>
          </a:p>
          <a:p>
            <a:r>
              <a:rPr lang="de-DE" sz="1600" dirty="0"/>
              <a:t>Organeigenschaft wechselt </a:t>
            </a:r>
            <a:r>
              <a:rPr lang="de-DE" sz="1600" dirty="0" err="1"/>
              <a:t>uU</a:t>
            </a:r>
            <a:r>
              <a:rPr lang="de-DE" sz="1600" dirty="0"/>
              <a:t> ad hoc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	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8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Besondere Voraussetzungen</a:t>
            </a:r>
          </a:p>
          <a:p>
            <a:r>
              <a:rPr lang="de-DE" sz="1400" b="0" i="1" dirty="0"/>
              <a:t>Öffentliches</a:t>
            </a:r>
            <a:r>
              <a:rPr lang="de-DE" sz="1400" i="1" dirty="0"/>
              <a:t> </a:t>
            </a:r>
            <a:r>
              <a:rPr lang="de-DE" sz="1400" b="0" i="1" dirty="0"/>
              <a:t>Recht</a:t>
            </a:r>
          </a:p>
          <a:p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Handeln für einen Rechtsträger</a:t>
            </a:r>
            <a:endParaRPr lang="de-AT" sz="1800" b="1" dirty="0"/>
          </a:p>
          <a:p>
            <a:pPr>
              <a:spcBef>
                <a:spcPts val="0"/>
              </a:spcBef>
            </a:pPr>
            <a:r>
              <a:rPr lang="de-DE" sz="1600" dirty="0"/>
              <a:t>Rechtsträger, für den Organ funktional tätig wird (Organisatorischer Rechtsträger nur im Außenverhältnis)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Gebietskörperschaften,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Körperschaften des öffentlichen Rechts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Träger der Sozialversicherung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b="1" dirty="0"/>
              <a:t>Eigener WB der Gemeinde </a:t>
            </a:r>
            <a:r>
              <a:rPr lang="de-DE" sz="1600" dirty="0"/>
              <a:t>(</a:t>
            </a:r>
            <a:r>
              <a:rPr lang="de-DE" sz="1600" dirty="0" err="1"/>
              <a:t>zB</a:t>
            </a:r>
            <a:r>
              <a:rPr lang="de-DE" sz="1600" dirty="0"/>
              <a:t> Baupolizei, örtliche Rauplanung, Veranstaltungspolizei, etc., Nicht: Verwaltungsstrafen u Enteignungen)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Rechtsträger = Gemeinde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b="1" dirty="0"/>
              <a:t>Übertragener WB </a:t>
            </a:r>
            <a:r>
              <a:rPr lang="de-DE" sz="1600" dirty="0"/>
              <a:t>(</a:t>
            </a:r>
            <a:r>
              <a:rPr lang="de-DE" sz="1600" dirty="0" err="1"/>
              <a:t>zB</a:t>
            </a:r>
            <a:r>
              <a:rPr lang="de-DE" sz="1600" dirty="0"/>
              <a:t> Meldegesetz, Staatsbürgerevidenz)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Rechtsträger = je nach Materie Bund/Land</a:t>
            </a:r>
          </a:p>
          <a:p>
            <a:pPr marL="0" indent="0">
              <a:spcBef>
                <a:spcPts val="0"/>
              </a:spcBef>
              <a:buNone/>
            </a:pPr>
            <a:endParaRPr lang="de-AT" sz="16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2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Allgemeine Voraussetzungen</a:t>
            </a:r>
          </a:p>
          <a:p>
            <a:r>
              <a:rPr lang="de-DE" sz="1400" b="0" i="1" dirty="0"/>
              <a:t>Zivilrecht</a:t>
            </a:r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r>
              <a:rPr lang="de-DE" sz="1800" dirty="0"/>
              <a:t>Schaden</a:t>
            </a:r>
          </a:p>
          <a:p>
            <a:r>
              <a:rPr lang="de-DE" sz="1800" dirty="0"/>
              <a:t>Rechtswidrigkeit</a:t>
            </a:r>
          </a:p>
          <a:p>
            <a:r>
              <a:rPr lang="de-DE" sz="1800" dirty="0"/>
              <a:t>Verschulden</a:t>
            </a:r>
          </a:p>
          <a:p>
            <a:r>
              <a:rPr lang="de-DE" sz="1800" dirty="0"/>
              <a:t>Kausalität </a:t>
            </a:r>
          </a:p>
          <a:p>
            <a:pPr marL="0" indent="0">
              <a:buNone/>
            </a:pPr>
            <a:r>
              <a:rPr lang="de-DE" sz="1400" i="1" dirty="0"/>
              <a:t>→ fehlende Voraussetzung: </a:t>
            </a:r>
            <a:r>
              <a:rPr lang="de-DE" sz="1400" i="1" u="sng" dirty="0"/>
              <a:t>Ab</a:t>
            </a:r>
            <a:r>
              <a:rPr lang="de-DE" sz="1400" i="1" dirty="0"/>
              <a:t>weisung einer Klage </a:t>
            </a:r>
          </a:p>
          <a:p>
            <a:pPr marL="0" indent="0">
              <a:buNone/>
            </a:pPr>
            <a:endParaRPr lang="de-DE" sz="1400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Allgemeine Voraussetzungen</a:t>
            </a:r>
          </a:p>
          <a:p>
            <a:r>
              <a:rPr lang="de-DE" sz="1400" b="0" i="1" dirty="0"/>
              <a:t>Zivilrecht</a:t>
            </a:r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Rechtswidrigkeit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= Handlung oder Unterlassung verstößt gegen Norm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Rechtfertigungsgründe (Notwehr etc)?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Rechtwidrigkeitszusammenhang (Schutzzweck der Norm)?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Rechtmäßiges Alternativverhalten (Schadenentfall)?</a:t>
            </a:r>
          </a:p>
          <a:p>
            <a:pPr marL="0" indent="0">
              <a:buNone/>
            </a:pPr>
            <a:r>
              <a:rPr lang="de-DE" sz="1800" b="1" dirty="0"/>
              <a:t>Verschulden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/>
              <a:t>= </a:t>
            </a:r>
            <a:r>
              <a:rPr lang="de-DE" sz="1600" dirty="0"/>
              <a:t>Vorwerfbarkeit der Normübertretung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rechtmäßiges Verhalten objektiv erwartbar und zumutbar („unvertretbare Rechtsansicht“)?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Mitverschulden des Geschädigten? </a:t>
            </a:r>
          </a:p>
          <a:p>
            <a:pPr marL="0" indent="0">
              <a:buNone/>
            </a:pPr>
            <a:endParaRPr lang="de-DE" sz="1400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2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E94148-860A-49D7-A776-475DD4B99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67427" y="764023"/>
            <a:ext cx="3912685" cy="541338"/>
          </a:xfrm>
        </p:spPr>
        <p:txBody>
          <a:bodyPr/>
          <a:lstStyle/>
          <a:p>
            <a:r>
              <a:rPr lang="de-DE" dirty="0"/>
              <a:t>Allgemeine Voraussetzungen</a:t>
            </a:r>
          </a:p>
          <a:p>
            <a:r>
              <a:rPr lang="de-DE" sz="1400" b="0" i="1" dirty="0"/>
              <a:t>Zivilrecht</a:t>
            </a:r>
            <a:endParaRPr lang="de-DE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666876" y="1700808"/>
            <a:ext cx="7023497" cy="41837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Schaden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Nur Vermögens- oder Personenschäden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Nur Geldersatz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Aufschlüsselung/Nachweis, Sowiesokosten, Vorteilsausgleich etc?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/>
              <a:t> Verfahrenskosten: notwendig und zweckentsprechend?</a:t>
            </a:r>
          </a:p>
          <a:p>
            <a:pPr marL="0" indent="0">
              <a:buNone/>
            </a:pPr>
            <a:r>
              <a:rPr lang="de-DE" sz="1800" b="1" dirty="0"/>
              <a:t>Kausalität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prstClr val="black"/>
                </a:solidFill>
              </a:rPr>
              <a:t> Entfiele der Schaden, wenn sich Organ rechtmäßig verhalten hätte?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prstClr val="black"/>
                </a:solidFill>
              </a:rPr>
              <a:t> Ist der Schaden adäquat (allgemeine Lebenserfahrung) zurechenbar?</a:t>
            </a:r>
          </a:p>
          <a:p>
            <a:pPr marL="0" indent="0">
              <a:buNone/>
            </a:pPr>
            <a:endParaRPr lang="de-DE" sz="1400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A2B1C6-5F14-45F1-B06D-D31544C67397}"/>
              </a:ext>
            </a:extLst>
          </p:cNvPr>
          <p:cNvSpPr/>
          <p:nvPr/>
        </p:nvSpPr>
        <p:spPr>
          <a:xfrm>
            <a:off x="8244408" y="6237312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0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66924" presetClass="entr" presetSubtype="26798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5" autoUpdateAnimBg="0"/>
    </p:bldLst>
  </p:timing>
</p:sld>
</file>

<file path=ppt/theme/theme1.xml><?xml version="1.0" encoding="utf-8"?>
<a:theme xmlns:a="http://schemas.openxmlformats.org/drawingml/2006/main" name="hba_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a_Design" id="{92DA8986-4ABD-4FB2-AF57-68307EDFEF18}" vid="{975F2A67-39DE-4DD2-8B01-4CE0D8097C77}"/>
    </a:ext>
  </a:extLst>
</a:theme>
</file>

<file path=ppt/theme/theme10.xml><?xml version="1.0" encoding="utf-8"?>
<a:theme xmlns:a="http://schemas.openxmlformats.org/drawingml/2006/main" name="1_Inhaltsverzeichn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Zwischen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Zwischenübersi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E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 Prä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sverzeichn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Zwischen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Zwischenübersi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hba_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a_Design" id="{92DA8986-4ABD-4FB2-AF57-68307EDFEF18}" vid="{975F2A67-39DE-4DD2-8B01-4CE0D8097C77}"/>
    </a:ext>
  </a:extLst>
</a:theme>
</file>

<file path=ppt/theme/theme9.xml><?xml version="1.0" encoding="utf-8"?>
<a:theme xmlns:a="http://schemas.openxmlformats.org/drawingml/2006/main" name="1_Titel Prä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\\Fs\Vorlagen\SFG - Büro\SFG Vorlage blau.pot</Template>
  <TotalTime>0</TotalTime>
  <Words>631</Words>
  <Application>Microsoft Office PowerPoint</Application>
  <PresentationFormat>Bildschirmpräsentation (4:3)</PresentationFormat>
  <Paragraphs>149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Symbol</vt:lpstr>
      <vt:lpstr>Times</vt:lpstr>
      <vt:lpstr>Wingdings</vt:lpstr>
      <vt:lpstr>hba_Design</vt:lpstr>
      <vt:lpstr>Titel Präsentation</vt:lpstr>
      <vt:lpstr>Inhaltsverzeichnis</vt:lpstr>
      <vt:lpstr>Zwischenfolie</vt:lpstr>
      <vt:lpstr>Zwischenübersicht</vt:lpstr>
      <vt:lpstr>Folien</vt:lpstr>
      <vt:lpstr>Ende</vt:lpstr>
      <vt:lpstr>1_hba_Design</vt:lpstr>
      <vt:lpstr>1_Titel Präsentation</vt:lpstr>
      <vt:lpstr>1_Inhaltsverzeichnis</vt:lpstr>
      <vt:lpstr>1_Zwischenfolie</vt:lpstr>
      <vt:lpstr>1_Zwischenübersicht</vt:lpstr>
      <vt:lpstr>1_Folien</vt:lpstr>
      <vt:lpstr>1_Ende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Steirische Wirtschaftsförderungs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Kompetenzzentren</dc:title>
  <dc:creator>Hans-Jörg Hörmann</dc:creator>
  <cp:lastModifiedBy>FLGÖ Landesverband Steiermark</cp:lastModifiedBy>
  <cp:revision>422</cp:revision>
  <cp:lastPrinted>2021-09-30T09:34:02Z</cp:lastPrinted>
  <dcterms:created xsi:type="dcterms:W3CDTF">2006-11-07T15:02:01Z</dcterms:created>
  <dcterms:modified xsi:type="dcterms:W3CDTF">2022-06-10T10:47:48Z</dcterms:modified>
</cp:coreProperties>
</file>